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94661F-713C-43A6-AE64-761CA50FDA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B71E8DD-9F0E-4589-8ED3-EA43480F9D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DA8C900-05B2-464C-AC43-85FF8D62E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C81AD12-7100-415F-A7D2-9D669984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BA86396-8E66-4654-A954-D50AABBA6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06366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1F2DE0-28A6-4E5F-A697-8B78C8DD0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47D8D64-A644-4204-B760-E4EF6E1A79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BCD9AA7-40A8-446E-8071-90BE2EEB4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61DFD05-B432-4221-982B-798BD3BF7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BB71D2C-BB59-4680-912E-867D435D6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1159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E91AE5A2-DF46-41C0-BBC7-8EA4C399C1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F6BDAD-49E2-4AC9-92D3-F7771EBD44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B19BE9-C96B-4A29-AFFA-5DC720CF9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8D69578-8C11-47B5-9C29-C7A1313C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F7EB64F-554A-4FB7-A4D5-ED8B0F2AB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0130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A67F5B-7EF7-413B-A3E5-34BFC12E0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FCDDDE7-F69A-4F59-A143-5B70D0083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CDFD702-9059-43E7-BA46-88CB5A9D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A58E85A-FE50-4835-9A83-F01AAA7E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4C16027-BE92-4459-8F81-6626BF333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40269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477ECE-41B2-459A-82F0-23AF7E98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B09D78F-2A30-41A4-93BB-386630F6DF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6661D00-4856-4324-808F-FC0F5E206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22A385C-F1EE-408C-B8CE-09FF85E9C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01A1931-E358-42E9-B27A-3D0C9E14E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5551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1CE10C-0539-4FDA-81A4-1E58195AF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1D9B273-A98D-40DB-AB65-8B1309465F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3D9F3E7-223C-4F35-A5D6-93A71F58C2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D985CAD-46C9-48BE-A75B-8F4DD6C18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B113CA7-D205-4F98-B103-E34A9C9F5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B59F9BC-B85C-4E38-A0B3-97B4EEDC0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1909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62227-1303-4CE9-A281-C6FC57369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2697C26-8A69-4256-AEB7-516C2A77DA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D4FBDA2-F634-43EA-861D-13979717B0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0B09A26-8E5E-4FEE-B0CA-0D73A69D49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AA94A01-46B9-47D4-BA66-ED69D0275A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4FD61574-A77B-48DB-A483-750CE55A1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C092FFF0-7C59-461D-BB9B-511B62F78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EEB8702-CB97-49C5-9E53-C012AC216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51752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9C1257-B521-42BC-A4F0-00D8DF1EB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D4540AC-2ACC-4C1C-9916-15742A789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6386846C-B973-4A89-A3EA-FBAECD7C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D598B5E4-5DB2-4BF6-844A-2203809C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84270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118054E-70CC-4AA3-AB2C-0FCAD77E07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C64B6C32-A5A9-4E64-8CA8-1C1A02F16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2ADCA13-60AC-431D-A507-5342F8AB98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7061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98AE57-5654-4944-8A02-6EA82E0AB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750DF58-8519-4E8B-AD3E-0F736B520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17256D4-71FD-4707-BA5F-D943E03E0D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ED67E2B-0923-4DDB-9178-DE102E334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8E393DA-28B3-47F4-BAC3-E0D0035E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D51C690-2817-45F0-9570-BF0E3F26A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30645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7E7983-0D27-47AF-AFCD-78CDEC2CD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FB92CC52-0CFD-4E3A-B5A2-3FAD44C912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F10BBC0D-326B-4649-BDE3-8F839BB46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C5B12D8-515C-4EB1-A707-E8E1A28AB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72A0278-3045-4836-9BEA-9089BF39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869DA5A-2B22-4B72-B167-E0A89E40C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013621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A7D41FB-114B-4F68-9C3A-6B6C8AA700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C07B877-F4D4-474B-AF70-8A898D60F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3B5272C-27A8-4731-9FFF-AB9777E9AF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8E95E-7573-4BDA-A14E-0B3746864099}" type="datetimeFigureOut">
              <a:rPr lang="uk-UA" smtClean="0"/>
              <a:t>28.02.2025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2643A1-7A97-4FE0-B71C-4015543A46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479492B-1D20-40E4-9F8A-325FE2851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6C837-E971-4391-8846-980A8CFC809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5507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CC8569-33F5-4172-97F3-965DD714D7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3" name="Group 2">
            <a:extLst>
              <a:ext uri="{FF2B5EF4-FFF2-40B4-BE49-F238E27FC236}">
                <a16:creationId xmlns:a16="http://schemas.microsoft.com/office/drawing/2014/main" id="{56617305-C542-40A5-AD8C-60244A00114F}"/>
              </a:ext>
            </a:extLst>
          </p:cNvPr>
          <p:cNvGrpSpPr/>
          <p:nvPr/>
        </p:nvGrpSpPr>
        <p:grpSpPr>
          <a:xfrm>
            <a:off x="1362186" y="637900"/>
            <a:ext cx="1738921" cy="1623285"/>
            <a:chOff x="0" y="-38100"/>
            <a:chExt cx="812800" cy="850900"/>
          </a:xfrm>
        </p:grpSpPr>
        <p:sp>
          <p:nvSpPr>
            <p:cNvPr id="14" name="Freeform 3">
              <a:extLst>
                <a:ext uri="{FF2B5EF4-FFF2-40B4-BE49-F238E27FC236}">
                  <a16:creationId xmlns:a16="http://schemas.microsoft.com/office/drawing/2014/main" id="{037CA126-C213-4AC1-A346-6B6CE6BF13E1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5715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15" name="TextBox 4">
              <a:extLst>
                <a:ext uri="{FF2B5EF4-FFF2-40B4-BE49-F238E27FC236}">
                  <a16:creationId xmlns:a16="http://schemas.microsoft.com/office/drawing/2014/main" id="{41D6C702-34D9-489C-905A-52D550C5D16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0" name="Group 2">
            <a:extLst>
              <a:ext uri="{FF2B5EF4-FFF2-40B4-BE49-F238E27FC236}">
                <a16:creationId xmlns:a16="http://schemas.microsoft.com/office/drawing/2014/main" id="{901ACF61-57AB-4CCA-9CCD-F65F55D032F7}"/>
              </a:ext>
            </a:extLst>
          </p:cNvPr>
          <p:cNvGrpSpPr/>
          <p:nvPr/>
        </p:nvGrpSpPr>
        <p:grpSpPr>
          <a:xfrm>
            <a:off x="3736973" y="718223"/>
            <a:ext cx="1738921" cy="1550601"/>
            <a:chOff x="0" y="0"/>
            <a:chExt cx="812800" cy="812800"/>
          </a:xfrm>
        </p:grpSpPr>
        <p:sp>
          <p:nvSpPr>
            <p:cNvPr id="71" name="Freeform 3">
              <a:extLst>
                <a:ext uri="{FF2B5EF4-FFF2-40B4-BE49-F238E27FC236}">
                  <a16:creationId xmlns:a16="http://schemas.microsoft.com/office/drawing/2014/main" id="{BF56C4BD-A9BC-4C50-BC16-72D1306E2687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2" name="TextBox 4">
              <a:extLst>
                <a:ext uri="{FF2B5EF4-FFF2-40B4-BE49-F238E27FC236}">
                  <a16:creationId xmlns:a16="http://schemas.microsoft.com/office/drawing/2014/main" id="{2C09F542-C1F2-4A4A-89F5-29595D8ACAF2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3" name="Group 2">
            <a:extLst>
              <a:ext uri="{FF2B5EF4-FFF2-40B4-BE49-F238E27FC236}">
                <a16:creationId xmlns:a16="http://schemas.microsoft.com/office/drawing/2014/main" id="{F8134D98-2E07-4E34-8A8B-B2AD30F50199}"/>
              </a:ext>
            </a:extLst>
          </p:cNvPr>
          <p:cNvGrpSpPr/>
          <p:nvPr/>
        </p:nvGrpSpPr>
        <p:grpSpPr>
          <a:xfrm>
            <a:off x="6038248" y="710994"/>
            <a:ext cx="1738921" cy="1550601"/>
            <a:chOff x="0" y="0"/>
            <a:chExt cx="812800" cy="812800"/>
          </a:xfrm>
        </p:grpSpPr>
        <p:sp>
          <p:nvSpPr>
            <p:cNvPr id="74" name="Freeform 3">
              <a:extLst>
                <a:ext uri="{FF2B5EF4-FFF2-40B4-BE49-F238E27FC236}">
                  <a16:creationId xmlns:a16="http://schemas.microsoft.com/office/drawing/2014/main" id="{61FBACEB-36C8-44B8-A9C0-C58A94AF460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5" name="TextBox 4">
              <a:extLst>
                <a:ext uri="{FF2B5EF4-FFF2-40B4-BE49-F238E27FC236}">
                  <a16:creationId xmlns:a16="http://schemas.microsoft.com/office/drawing/2014/main" id="{7E24C80E-5F76-4FC3-BFD4-499AF51D580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6" name="Group 2">
            <a:extLst>
              <a:ext uri="{FF2B5EF4-FFF2-40B4-BE49-F238E27FC236}">
                <a16:creationId xmlns:a16="http://schemas.microsoft.com/office/drawing/2014/main" id="{036AB57A-A64E-482E-A25F-D699F89A704D}"/>
              </a:ext>
            </a:extLst>
          </p:cNvPr>
          <p:cNvGrpSpPr/>
          <p:nvPr/>
        </p:nvGrpSpPr>
        <p:grpSpPr>
          <a:xfrm>
            <a:off x="1369761" y="2523830"/>
            <a:ext cx="1738921" cy="1623286"/>
            <a:chOff x="0" y="-38100"/>
            <a:chExt cx="812800" cy="850900"/>
          </a:xfrm>
        </p:grpSpPr>
        <p:sp>
          <p:nvSpPr>
            <p:cNvPr id="77" name="Freeform 3">
              <a:extLst>
                <a:ext uri="{FF2B5EF4-FFF2-40B4-BE49-F238E27FC236}">
                  <a16:creationId xmlns:a16="http://schemas.microsoft.com/office/drawing/2014/main" id="{773B01E0-E3CA-433B-B42F-68FD07E5CE6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78" name="TextBox 4">
              <a:extLst>
                <a:ext uri="{FF2B5EF4-FFF2-40B4-BE49-F238E27FC236}">
                  <a16:creationId xmlns:a16="http://schemas.microsoft.com/office/drawing/2014/main" id="{95FEC5C2-8FC2-4C52-977B-3CFEB4E8E11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79" name="Group 2">
            <a:extLst>
              <a:ext uri="{FF2B5EF4-FFF2-40B4-BE49-F238E27FC236}">
                <a16:creationId xmlns:a16="http://schemas.microsoft.com/office/drawing/2014/main" id="{8F2050F7-7EFE-4D07-84F5-9204D485ECD6}"/>
              </a:ext>
            </a:extLst>
          </p:cNvPr>
          <p:cNvGrpSpPr/>
          <p:nvPr/>
        </p:nvGrpSpPr>
        <p:grpSpPr>
          <a:xfrm>
            <a:off x="3721851" y="2639745"/>
            <a:ext cx="1738921" cy="1550601"/>
            <a:chOff x="0" y="0"/>
            <a:chExt cx="812800" cy="812800"/>
          </a:xfrm>
        </p:grpSpPr>
        <p:sp>
          <p:nvSpPr>
            <p:cNvPr id="80" name="Freeform 3">
              <a:extLst>
                <a:ext uri="{FF2B5EF4-FFF2-40B4-BE49-F238E27FC236}">
                  <a16:creationId xmlns:a16="http://schemas.microsoft.com/office/drawing/2014/main" id="{5F08BF25-15B4-4196-B694-D697E93F8DE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99D02F5A-EA09-4CCE-BC01-BB9AF766AFA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2" name="Group 2">
            <a:extLst>
              <a:ext uri="{FF2B5EF4-FFF2-40B4-BE49-F238E27FC236}">
                <a16:creationId xmlns:a16="http://schemas.microsoft.com/office/drawing/2014/main" id="{599CF02D-88FE-4F69-BFD2-1E1B290169EB}"/>
              </a:ext>
            </a:extLst>
          </p:cNvPr>
          <p:cNvGrpSpPr/>
          <p:nvPr/>
        </p:nvGrpSpPr>
        <p:grpSpPr>
          <a:xfrm>
            <a:off x="6077154" y="2627336"/>
            <a:ext cx="1738921" cy="1550601"/>
            <a:chOff x="0" y="0"/>
            <a:chExt cx="812800" cy="812800"/>
          </a:xfrm>
        </p:grpSpPr>
        <p:sp>
          <p:nvSpPr>
            <p:cNvPr id="83" name="Freeform 3">
              <a:extLst>
                <a:ext uri="{FF2B5EF4-FFF2-40B4-BE49-F238E27FC236}">
                  <a16:creationId xmlns:a16="http://schemas.microsoft.com/office/drawing/2014/main" id="{75115BCF-3DF1-4548-86CA-310595BC65F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 dirty="0"/>
            </a:p>
          </p:txBody>
        </p:sp>
        <p:sp>
          <p:nvSpPr>
            <p:cNvPr id="84" name="TextBox 4">
              <a:extLst>
                <a:ext uri="{FF2B5EF4-FFF2-40B4-BE49-F238E27FC236}">
                  <a16:creationId xmlns:a16="http://schemas.microsoft.com/office/drawing/2014/main" id="{85106221-A223-48BA-94C7-783D944FEF7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5" name="Group 2">
            <a:extLst>
              <a:ext uri="{FF2B5EF4-FFF2-40B4-BE49-F238E27FC236}">
                <a16:creationId xmlns:a16="http://schemas.microsoft.com/office/drawing/2014/main" id="{FADBBB7A-EC7E-44CA-B31B-804D02374D35}"/>
              </a:ext>
            </a:extLst>
          </p:cNvPr>
          <p:cNvGrpSpPr/>
          <p:nvPr/>
        </p:nvGrpSpPr>
        <p:grpSpPr>
          <a:xfrm>
            <a:off x="1369760" y="4482330"/>
            <a:ext cx="1738921" cy="1550601"/>
            <a:chOff x="0" y="0"/>
            <a:chExt cx="812800" cy="812800"/>
          </a:xfrm>
        </p:grpSpPr>
        <p:sp>
          <p:nvSpPr>
            <p:cNvPr id="86" name="Freeform 3">
              <a:extLst>
                <a:ext uri="{FF2B5EF4-FFF2-40B4-BE49-F238E27FC236}">
                  <a16:creationId xmlns:a16="http://schemas.microsoft.com/office/drawing/2014/main" id="{219510B3-E5F8-4793-B663-3F8FE570AA6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87" name="TextBox 4">
              <a:extLst>
                <a:ext uri="{FF2B5EF4-FFF2-40B4-BE49-F238E27FC236}">
                  <a16:creationId xmlns:a16="http://schemas.microsoft.com/office/drawing/2014/main" id="{6BC55533-B4F1-471F-8CE2-BEAA4A99B46B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88" name="Group 2">
            <a:extLst>
              <a:ext uri="{FF2B5EF4-FFF2-40B4-BE49-F238E27FC236}">
                <a16:creationId xmlns:a16="http://schemas.microsoft.com/office/drawing/2014/main" id="{5E126824-71AF-4FAB-891B-FD3459B8A676}"/>
              </a:ext>
            </a:extLst>
          </p:cNvPr>
          <p:cNvGrpSpPr/>
          <p:nvPr/>
        </p:nvGrpSpPr>
        <p:grpSpPr>
          <a:xfrm>
            <a:off x="3761643" y="4485087"/>
            <a:ext cx="1738921" cy="1550601"/>
            <a:chOff x="0" y="0"/>
            <a:chExt cx="812800" cy="812800"/>
          </a:xfrm>
        </p:grpSpPr>
        <p:sp>
          <p:nvSpPr>
            <p:cNvPr id="89" name="Freeform 3">
              <a:extLst>
                <a:ext uri="{FF2B5EF4-FFF2-40B4-BE49-F238E27FC236}">
                  <a16:creationId xmlns:a16="http://schemas.microsoft.com/office/drawing/2014/main" id="{26E5E2C2-1B82-437F-B050-A7752A349AF6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0" name="TextBox 4">
              <a:extLst>
                <a:ext uri="{FF2B5EF4-FFF2-40B4-BE49-F238E27FC236}">
                  <a16:creationId xmlns:a16="http://schemas.microsoft.com/office/drawing/2014/main" id="{2747B912-E70D-41BF-A2DD-7B0ACDD14518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91" name="Group 2">
            <a:extLst>
              <a:ext uri="{FF2B5EF4-FFF2-40B4-BE49-F238E27FC236}">
                <a16:creationId xmlns:a16="http://schemas.microsoft.com/office/drawing/2014/main" id="{739BFDAB-D9D0-41C7-AC5B-7A2A1DD02640}"/>
              </a:ext>
            </a:extLst>
          </p:cNvPr>
          <p:cNvGrpSpPr/>
          <p:nvPr/>
        </p:nvGrpSpPr>
        <p:grpSpPr>
          <a:xfrm>
            <a:off x="6013946" y="4470994"/>
            <a:ext cx="1738921" cy="1550601"/>
            <a:chOff x="0" y="0"/>
            <a:chExt cx="812800" cy="812800"/>
          </a:xfrm>
        </p:grpSpPr>
        <p:sp>
          <p:nvSpPr>
            <p:cNvPr id="92" name="Freeform 3">
              <a:extLst>
                <a:ext uri="{FF2B5EF4-FFF2-40B4-BE49-F238E27FC236}">
                  <a16:creationId xmlns:a16="http://schemas.microsoft.com/office/drawing/2014/main" id="{BE71D237-BE0D-47E1-9921-9CA329E7C32E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chemeClr val="bg1"/>
            </a:solidFill>
            <a:ln w="38100" cap="rnd">
              <a:solidFill>
                <a:srgbClr val="38B6FF"/>
              </a:solidFill>
              <a:prstDash val="solid"/>
              <a:round/>
            </a:ln>
          </p:spPr>
          <p:txBody>
            <a:bodyPr/>
            <a:lstStyle/>
            <a:p>
              <a:endParaRPr lang="ru-UA"/>
            </a:p>
          </p:txBody>
        </p:sp>
        <p:sp>
          <p:nvSpPr>
            <p:cNvPr id="93" name="TextBox 4">
              <a:extLst>
                <a:ext uri="{FF2B5EF4-FFF2-40B4-BE49-F238E27FC236}">
                  <a16:creationId xmlns:a16="http://schemas.microsoft.com/office/drawing/2014/main" id="{E89CAA93-F0EB-404D-9019-01F197B5D40C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pic>
        <p:nvPicPr>
          <p:cNvPr id="68" name="Рисунок 67">
            <a:extLst>
              <a:ext uri="{FF2B5EF4-FFF2-40B4-BE49-F238E27FC236}">
                <a16:creationId xmlns:a16="http://schemas.microsoft.com/office/drawing/2014/main" id="{07736313-4BF3-4623-BFFA-335B9C835D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96307" y="4603846"/>
            <a:ext cx="1272430" cy="141835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50AA359-C6A5-4A3D-885A-FA8569450B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01304" y="2621251"/>
            <a:ext cx="1469898" cy="1469898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D23F044-07ED-40DC-8635-6C1FFCECC2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9850" y="4528198"/>
            <a:ext cx="1433307" cy="1433307"/>
          </a:xfrm>
          <a:prstGeom prst="rect">
            <a:avLst/>
          </a:prstGeom>
        </p:spPr>
      </p:pic>
      <p:pic>
        <p:nvPicPr>
          <p:cNvPr id="56" name="Рисунок 55">
            <a:extLst>
              <a:ext uri="{FF2B5EF4-FFF2-40B4-BE49-F238E27FC236}">
                <a16:creationId xmlns:a16="http://schemas.microsoft.com/office/drawing/2014/main" id="{6AAA5A5F-88A0-4D99-ABE2-4B5168B34C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361" y="2682723"/>
            <a:ext cx="1448505" cy="1448505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413DE005-CF5A-45D7-A345-4F138545FDF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9164" y="804504"/>
            <a:ext cx="1384593" cy="138459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7B9273B0-0FC8-46B9-95A5-6E0573D059B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10910" y="2707445"/>
            <a:ext cx="1358517" cy="1358517"/>
          </a:xfrm>
          <a:prstGeom prst="rect">
            <a:avLst/>
          </a:prstGeom>
        </p:spPr>
      </p:pic>
      <p:pic>
        <p:nvPicPr>
          <p:cNvPr id="103" name="Рисунок 102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1AE4CFAF-A620-4DB4-920C-0E66FFB9EE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6193927" y="4584155"/>
            <a:ext cx="1427561" cy="1427561"/>
          </a:xfrm>
          <a:prstGeom prst="rect">
            <a:avLst/>
          </a:prstGeom>
        </p:spPr>
      </p:pic>
      <p:pic>
        <p:nvPicPr>
          <p:cNvPr id="2" name="подаоркРисунок 40">
            <a:extLst>
              <a:ext uri="{FF2B5EF4-FFF2-40B4-BE49-F238E27FC236}">
                <a16:creationId xmlns:a16="http://schemas.microsoft.com/office/drawing/2014/main" id="{017BA14D-F3E5-988F-DBF0-F9F406EA967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12596" y="5897721"/>
            <a:ext cx="830683" cy="838722"/>
          </a:xfrm>
          <a:prstGeom prst="rect">
            <a:avLst/>
          </a:prstGeom>
        </p:spPr>
      </p:pic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699351A1-F02B-953A-E768-C76D81DBF439}"/>
              </a:ext>
            </a:extLst>
          </p:cNvPr>
          <p:cNvGrpSpPr/>
          <p:nvPr/>
        </p:nvGrpSpPr>
        <p:grpSpPr>
          <a:xfrm>
            <a:off x="1351843" y="730313"/>
            <a:ext cx="1759605" cy="1550602"/>
            <a:chOff x="-9129056" y="-2763440"/>
            <a:chExt cx="10058471" cy="8863744"/>
          </a:xfrm>
        </p:grpSpPr>
        <p:pic>
          <p:nvPicPr>
            <p:cNvPr id="9" name="Рисунок 8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0159C17-A741-110D-4CDF-4758CE9514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>
              <a:off x="-5928585" y="-2763440"/>
              <a:ext cx="6858000" cy="6858000"/>
            </a:xfrm>
            <a:prstGeom prst="rect">
              <a:avLst/>
            </a:prstGeom>
          </p:spPr>
        </p:pic>
        <p:pic>
          <p:nvPicPr>
            <p:cNvPr id="17" name="Рисунок 16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50C39DE-BEC9-0BBA-CDAB-F5850A05B6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>
              <a:off x="-9129056" y="-2733883"/>
              <a:ext cx="6858000" cy="6858000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BDDEBEC-EF03-AA63-19F0-29517CC50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5683" y="-757696"/>
              <a:ext cx="6858000" cy="6858000"/>
            </a:xfrm>
            <a:prstGeom prst="rect">
              <a:avLst/>
            </a:prstGeom>
          </p:spPr>
        </p:pic>
      </p:grp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BF126FAC-E871-15AA-A796-7372C8C566EC}"/>
              </a:ext>
            </a:extLst>
          </p:cNvPr>
          <p:cNvGrpSpPr/>
          <p:nvPr/>
        </p:nvGrpSpPr>
        <p:grpSpPr>
          <a:xfrm>
            <a:off x="3749301" y="496590"/>
            <a:ext cx="1892859" cy="1988798"/>
            <a:chOff x="13693052" y="-6733479"/>
            <a:chExt cx="8970889" cy="9425575"/>
          </a:xfrm>
        </p:grpSpPr>
        <p:pic>
          <p:nvPicPr>
            <p:cNvPr id="16" name="Рисунок 15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D1978BE-A507-AF47-AFDD-EC1C5A7131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941" y="-6733479"/>
              <a:ext cx="6858000" cy="6858000"/>
            </a:xfrm>
            <a:prstGeom prst="rect">
              <a:avLst/>
            </a:prstGeom>
          </p:spPr>
        </p:pic>
        <p:pic>
          <p:nvPicPr>
            <p:cNvPr id="7" name="Рисунок 6" descr="Изображение выглядит как Яичный желток, Яичный белок, еда, яйц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30CBC01-D66D-19A8-4E4E-87687DB90A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3052" y="-4165904"/>
              <a:ext cx="6858000" cy="6858000"/>
            </a:xfrm>
            <a:prstGeom prst="rect">
              <a:avLst/>
            </a:prstGeom>
          </p:spPr>
        </p:pic>
      </p:grpSp>
      <p:pic>
        <p:nvPicPr>
          <p:cNvPr id="104" name="Рисунок 103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A002A1FD-EBA6-448E-BC67-3D95FC08C332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53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475953" y="859093"/>
            <a:ext cx="1347355" cy="1347355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FE0128FD-61DD-4D78-9620-37D23DC14DF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08821" y="661201"/>
            <a:ext cx="1659908" cy="1659908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2E18A9D-F8A4-4B84-9800-8AED2EB6D1D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2952" y="2644204"/>
            <a:ext cx="1433307" cy="1433307"/>
          </a:xfrm>
          <a:prstGeom prst="rect">
            <a:avLst/>
          </a:prstGeom>
          <a:effectLst>
            <a:softEdge rad="0"/>
          </a:effectLst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778A79BB-C3B3-4A5D-8C69-E02226D08CFB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6167" y="4535143"/>
            <a:ext cx="1414797" cy="1414797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65C64020-132F-4F40-BF29-AC54A6C8CACA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4475" y="2668811"/>
            <a:ext cx="1400094" cy="1400094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E46D7D96-1510-4BD3-8EAF-6AB393D3F65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559" b="-5511"/>
          <a:stretch/>
        </p:blipFill>
        <p:spPr>
          <a:xfrm>
            <a:off x="6247486" y="704413"/>
            <a:ext cx="1297246" cy="1562692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9BA704E7-8225-4F61-8372-4F014C76BDCD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5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418" y="4582923"/>
            <a:ext cx="1347355" cy="1347355"/>
          </a:xfrm>
          <a:prstGeom prst="rect">
            <a:avLst/>
          </a:prstGeom>
        </p:spPr>
      </p:pic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A70AFB13-E3FA-CCB5-2972-980FCA8F6085}"/>
              </a:ext>
            </a:extLst>
          </p:cNvPr>
          <p:cNvGrpSpPr/>
          <p:nvPr/>
        </p:nvGrpSpPr>
        <p:grpSpPr>
          <a:xfrm>
            <a:off x="3767005" y="2700555"/>
            <a:ext cx="1613120" cy="1421516"/>
            <a:chOff x="-9129056" y="-2763440"/>
            <a:chExt cx="10058471" cy="8863744"/>
          </a:xfrm>
        </p:grpSpPr>
        <p:pic>
          <p:nvPicPr>
            <p:cNvPr id="21" name="Рисунок 20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B0E2E48-C618-F22F-E443-BB9276892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55484">
              <a:off x="-5928585" y="-2763440"/>
              <a:ext cx="6858000" cy="6858000"/>
            </a:xfrm>
            <a:prstGeom prst="rect">
              <a:avLst/>
            </a:prstGeom>
          </p:spPr>
        </p:pic>
        <p:pic>
          <p:nvPicPr>
            <p:cNvPr id="22" name="Рисунок 21" descr="Изображение выглядит как сердце, искусство, зарисовка, Сирень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361A09A-AE65-0FC6-FAF9-2C5A329B25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156673">
              <a:off x="-9129056" y="-2733883"/>
              <a:ext cx="6858000" cy="6858000"/>
            </a:xfrm>
            <a:prstGeom prst="rect">
              <a:avLst/>
            </a:prstGeom>
          </p:spPr>
        </p:pic>
        <p:pic>
          <p:nvPicPr>
            <p:cNvPr id="23" name="Рисунок 22" descr="Изображение выглядит как мультфильм, графическая вставка, Мультфильм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F9C9DA0-A3FE-FE7D-8601-15D92E423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7575683" y="-757696"/>
              <a:ext cx="6858000" cy="6858000"/>
            </a:xfrm>
            <a:prstGeom prst="rect">
              <a:avLst/>
            </a:prstGeom>
          </p:spPr>
        </p:pic>
      </p:grp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FA86294C-1B2A-340A-FB99-5D713A0A9923}"/>
              </a:ext>
            </a:extLst>
          </p:cNvPr>
          <p:cNvGrpSpPr/>
          <p:nvPr/>
        </p:nvGrpSpPr>
        <p:grpSpPr>
          <a:xfrm>
            <a:off x="6012897" y="4245710"/>
            <a:ext cx="1892859" cy="1988798"/>
            <a:chOff x="13693052" y="-6733479"/>
            <a:chExt cx="8970889" cy="9425575"/>
          </a:xfrm>
        </p:grpSpPr>
        <p:pic>
          <p:nvPicPr>
            <p:cNvPr id="25" name="Рисунок 24" descr="Изображение выглядит как напиток, кофейная чашка, кофе, ед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F2D0B3-410E-6579-FE5B-22EA0CD698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05941" y="-6733479"/>
              <a:ext cx="6858000" cy="6858000"/>
            </a:xfrm>
            <a:prstGeom prst="rect">
              <a:avLst/>
            </a:prstGeom>
          </p:spPr>
        </p:pic>
        <p:pic>
          <p:nvPicPr>
            <p:cNvPr id="26" name="Рисунок 25" descr="Изображение выглядит как Яичный желток, Яичный белок, еда, яйц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318EEE-5901-8D21-66D3-D672EF066B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alphaModFix amt="53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93052" y="-4165904"/>
              <a:ext cx="6858000" cy="6858000"/>
            </a:xfrm>
            <a:prstGeom prst="rect">
              <a:avLst/>
            </a:prstGeom>
          </p:spPr>
        </p:pic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9059DB-C88D-44C9-1C29-5E74F0BA9C5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2483557" y="1213909"/>
            <a:ext cx="3989767" cy="3819700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282917" y="2760574"/>
            <a:ext cx="3295650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21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085975E-7575-4D26-9810-1A68597F25D2}"/>
</file>

<file path=customXml/itemProps2.xml><?xml version="1.0" encoding="utf-8"?>
<ds:datastoreItem xmlns:ds="http://schemas.openxmlformats.org/officeDocument/2006/customXml" ds:itemID="{7D091614-7A8E-4E3A-A84E-4EB6E8E75740}"/>
</file>

<file path=customXml/itemProps3.xml><?xml version="1.0" encoding="utf-8"?>
<ds:datastoreItem xmlns:ds="http://schemas.openxmlformats.org/officeDocument/2006/customXml" ds:itemID="{8BD64DF3-A4A9-42F0-B303-52BA43FBCB06}"/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Администратор</cp:lastModifiedBy>
  <cp:revision>8</cp:revision>
  <dcterms:created xsi:type="dcterms:W3CDTF">2024-11-19T18:39:49Z</dcterms:created>
  <dcterms:modified xsi:type="dcterms:W3CDTF">2025-02-28T10:57:04Z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