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B9E2081-0861-9476-D91A-81808C4111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799829" y="5486906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Ш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2917012" y="5472257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Ж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5" name="Рисунок 24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07EAD649-508C-C719-71E8-7964C1CF87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129" y="1631524"/>
            <a:ext cx="1667328" cy="1667328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1" name="Рисунок 30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C5C13E7-C905-7AEB-2946-700C14D8ED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13" y="12290"/>
            <a:ext cx="1299911" cy="129991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7" name="Рисунок 36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DA8A5481-C8EB-533B-1F7F-EC58708D98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78" y="294852"/>
            <a:ext cx="1332006" cy="133200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382">
            <a:off x="2065880" y="1999121"/>
            <a:ext cx="1170081" cy="11700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6AA8E9A2-8482-A73C-115D-57CA72A783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99" y="1903815"/>
            <a:ext cx="1667328" cy="1667328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79" y="639983"/>
            <a:ext cx="4835569" cy="4984773"/>
          </a:xfrm>
          <a:prstGeom prst="rect">
            <a:avLst/>
          </a:prstGeom>
        </p:spPr>
      </p:pic>
      <p:pic>
        <p:nvPicPr>
          <p:cNvPr id="143" name="Picture 14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79248" y="3687116"/>
            <a:ext cx="30575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8126 0.29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3346 0.765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39362 0.4634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24753 0.7268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5539 0.5148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12</cp:revision>
  <dcterms:created xsi:type="dcterms:W3CDTF">2024-07-21T13:02:50Z</dcterms:created>
  <dcterms:modified xsi:type="dcterms:W3CDTF">2024-08-01T09:45:11Z</dcterms:modified>
</cp:coreProperties>
</file>