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2238" y="1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BD9A6-DD8A-4956-92C7-3D4FD6422069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0E9A5-E83A-4BE2-B2FD-F9FC24589F2F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jpe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0085"/>
            <a:ext cx="12192000" cy="7008047"/>
          </a:xfrm>
          <a:prstGeom prst="rect">
            <a:avLst/>
          </a:prstGeom>
          <a:effectLst>
            <a:glow rad="127000">
              <a:schemeClr val="accent1">
                <a:alpha val="8000"/>
              </a:schemeClr>
            </a:glow>
          </a:effectLst>
        </p:spPr>
      </p:pic>
      <p:sp>
        <p:nvSpPr>
          <p:cNvPr id="4" name="Прямокутник 3"/>
          <p:cNvSpPr/>
          <p:nvPr/>
        </p:nvSpPr>
        <p:spPr>
          <a:xfrm>
            <a:off x="0" y="-229828"/>
            <a:ext cx="12192000" cy="7167790"/>
          </a:xfrm>
          <a:prstGeom prst="rect">
            <a:avLst/>
          </a:prstGeom>
          <a:solidFill>
            <a:schemeClr val="lt1">
              <a:alpha val="26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045" y="1317523"/>
            <a:ext cx="4508445" cy="4508445"/>
          </a:xfrm>
          <a:prstGeom prst="rect">
            <a:avLst/>
          </a:prstGeom>
        </p:spPr>
      </p:pic>
      <p:pic>
        <p:nvPicPr>
          <p:cNvPr id="12" name="астероид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84" y="-131976"/>
            <a:ext cx="3422451" cy="3422451"/>
          </a:xfrm>
          <a:prstGeom prst="rect">
            <a:avLst/>
          </a:prstGeom>
        </p:spPr>
      </p:pic>
      <p:sp>
        <p:nvSpPr>
          <p:cNvPr id="15" name="Овал 14"/>
          <p:cNvSpPr/>
          <p:nvPr/>
        </p:nvSpPr>
        <p:spPr>
          <a:xfrm>
            <a:off x="1083205" y="554952"/>
            <a:ext cx="1621410" cy="1673071"/>
          </a:xfrm>
          <a:prstGeom prst="ellipse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4" name="лопата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061" y="628197"/>
            <a:ext cx="1489696" cy="1526580"/>
          </a:xfrm>
          <a:prstGeom prst="rect">
            <a:avLst/>
          </a:prstGeom>
        </p:spPr>
      </p:pic>
      <p:pic>
        <p:nvPicPr>
          <p:cNvPr id="19" name="забор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54" y="726981"/>
            <a:ext cx="1723910" cy="1292932"/>
          </a:xfrm>
          <a:prstGeom prst="rect">
            <a:avLst/>
          </a:prstGeom>
        </p:spPr>
      </p:pic>
      <p:pic>
        <p:nvPicPr>
          <p:cNvPr id="24" name="бублик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588" y="745021"/>
            <a:ext cx="1356642" cy="1292932"/>
          </a:xfrm>
          <a:prstGeom prst="rect">
            <a:avLst/>
          </a:prstGeom>
        </p:spPr>
      </p:pic>
      <p:pic>
        <p:nvPicPr>
          <p:cNvPr id="28" name="чашка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650" y="808854"/>
            <a:ext cx="1595214" cy="1229099"/>
          </a:xfrm>
          <a:prstGeom prst="rect">
            <a:avLst/>
          </a:prstGeom>
        </p:spPr>
      </p:pic>
      <p:pic>
        <p:nvPicPr>
          <p:cNvPr id="30" name="варенье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277" y="618470"/>
            <a:ext cx="1509953" cy="1509953"/>
          </a:xfrm>
          <a:prstGeom prst="rect">
            <a:avLst/>
          </a:prstGeom>
        </p:spPr>
      </p:pic>
      <p:pic>
        <p:nvPicPr>
          <p:cNvPr id="32" name="лошадка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913" y="426097"/>
            <a:ext cx="1728680" cy="1728680"/>
          </a:xfrm>
          <a:prstGeom prst="rect">
            <a:avLst/>
          </a:prstGeom>
        </p:spPr>
      </p:pic>
      <p:pic>
        <p:nvPicPr>
          <p:cNvPr id="34" name="гриб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465" y="867266"/>
            <a:ext cx="1057926" cy="1057926"/>
          </a:xfrm>
          <a:prstGeom prst="rect">
            <a:avLst/>
          </a:prstGeom>
        </p:spPr>
      </p:pic>
      <p:pic>
        <p:nvPicPr>
          <p:cNvPr id="37" name="фокус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950" y="602358"/>
            <a:ext cx="1334197" cy="1642089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6" y="-229829"/>
            <a:ext cx="5868926" cy="5651559"/>
          </a:xfrm>
          <a:prstGeom prst="rect">
            <a:avLst/>
          </a:prstGeom>
        </p:spPr>
      </p:pic>
      <p:pic>
        <p:nvPicPr>
          <p:cNvPr id="186" name="Picture 185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869555" y="3206750"/>
            <a:ext cx="3162300" cy="3571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9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9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9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9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9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grpId="1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2" presetClass="entr" presetSubtype="9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grpId="1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" presetClass="entr" presetSubtype="9" fill="hold" grpId="1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xit" presetSubtype="0" fill="hold" grpId="1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5" grpId="2" animBg="1"/>
      <p:bldP spid="15" grpId="3" animBg="1"/>
      <p:bldP spid="15" grpId="4" animBg="1"/>
      <p:bldP spid="15" grpId="5" animBg="1"/>
      <p:bldP spid="15" grpId="6" animBg="1"/>
      <p:bldP spid="15" grpId="7" animBg="1"/>
      <p:bldP spid="15" grpId="8" animBg="1"/>
      <p:bldP spid="15" grpId="9" animBg="1"/>
      <p:bldP spid="15" grpId="10" animBg="1"/>
      <p:bldP spid="15" grpId="11" animBg="1"/>
      <p:bldP spid="15" grpId="12" animBg="1"/>
      <p:bldP spid="15" grpId="13" animBg="1"/>
      <p:bldP spid="15" grpId="14" animBg="1"/>
      <p:bldP spid="15" grpId="15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Администратор</cp:lastModifiedBy>
  <cp:revision>10</cp:revision>
  <dcterms:created xsi:type="dcterms:W3CDTF">2024-05-14T07:01:00Z</dcterms:created>
  <dcterms:modified xsi:type="dcterms:W3CDTF">2024-10-29T09:05:26Z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14B754379FEB416D84514EC0CE135AC2_12</vt:lpwstr>
  </property>
  <property fmtid="{D5CDD505-2E9C-101B-9397-08002B2CF9AE}" pid="3" name="KSOProductBuildVer">
    <vt:lpwstr>1033-12.2.0.17153</vt:lpwstr>
  </property>
</Properties>
</file>