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картина, риф, рослин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851388" y="152248"/>
            <a:ext cx="6420685" cy="65399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Рисунок 13" descr="Зображення, що містить зайчик, Кролики та зайці, мультфільм, Домашній кроли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1" y="533986"/>
            <a:ext cx="1572883" cy="1572883"/>
          </a:xfrm>
          <a:prstGeom prst="rect">
            <a:avLst/>
          </a:prstGeom>
        </p:spPr>
      </p:pic>
      <p:pic>
        <p:nvPicPr>
          <p:cNvPr id="26" name="Рисунок 25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9" y="5086802"/>
            <a:ext cx="1411626" cy="1421125"/>
          </a:xfrm>
          <a:prstGeom prst="rect">
            <a:avLst/>
          </a:prstGeom>
        </p:spPr>
      </p:pic>
      <p:pic>
        <p:nvPicPr>
          <p:cNvPr id="28" name="Рисунок 27" descr="Зображення, що містить птах, фазанові, дзьоб, перо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95" y="2942775"/>
            <a:ext cx="1335157" cy="1335157"/>
          </a:xfrm>
          <a:prstGeom prst="rect">
            <a:avLst/>
          </a:prstGeom>
        </p:spPr>
      </p:pic>
      <p:pic>
        <p:nvPicPr>
          <p:cNvPr id="33" name="Рисунок 32" descr="Зображення, що містить потяг, транспортний засіб, малюнок, мультфільм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4" y="2751716"/>
            <a:ext cx="1700643" cy="1700643"/>
          </a:xfrm>
          <a:prstGeom prst="rect">
            <a:avLst/>
          </a:prstGeom>
        </p:spPr>
      </p:pic>
      <p:pic>
        <p:nvPicPr>
          <p:cNvPr id="37" name="Рисунок 36" descr="Зображення, що містить мультфільм, Графіка, картинки, мистецтво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6" y="5130130"/>
            <a:ext cx="1382677" cy="1382677"/>
          </a:xfrm>
          <a:prstGeom prst="rect">
            <a:avLst/>
          </a:prstGeom>
        </p:spPr>
      </p:pic>
      <p:pic>
        <p:nvPicPr>
          <p:cNvPr id="12" name="Рисунок 11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" y="131906"/>
            <a:ext cx="2377042" cy="2377042"/>
          </a:xfrm>
          <a:prstGeom prst="rect">
            <a:avLst/>
          </a:prstGeom>
        </p:spPr>
      </p:pic>
      <p:pic>
        <p:nvPicPr>
          <p:cNvPr id="4" name="Рисунок 3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8" y="4315157"/>
            <a:ext cx="2377042" cy="2377042"/>
          </a:xfrm>
          <a:prstGeom prst="rect">
            <a:avLst/>
          </a:prstGeom>
        </p:spPr>
      </p:pic>
      <p:pic>
        <p:nvPicPr>
          <p:cNvPr id="7" name="Рисунок 6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7" y="4360510"/>
            <a:ext cx="2377042" cy="2377042"/>
          </a:xfrm>
          <a:prstGeom prst="rect">
            <a:avLst/>
          </a:prstGeom>
        </p:spPr>
      </p:pic>
      <p:pic>
        <p:nvPicPr>
          <p:cNvPr id="8" name="Рисунок 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7" y="2210402"/>
            <a:ext cx="2377042" cy="2377042"/>
          </a:xfrm>
          <a:prstGeom prst="rect">
            <a:avLst/>
          </a:prstGeom>
        </p:spPr>
      </p:pic>
      <p:pic>
        <p:nvPicPr>
          <p:cNvPr id="9" name="Рисунок 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7" y="2147176"/>
            <a:ext cx="2377042" cy="2377042"/>
          </a:xfrm>
          <a:prstGeom prst="rect">
            <a:avLst/>
          </a:prstGeom>
        </p:spPr>
      </p:pic>
      <p:pic>
        <p:nvPicPr>
          <p:cNvPr id="11" name="Рисунок 10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11353673" y="6017429"/>
            <a:ext cx="632616" cy="674770"/>
          </a:xfrm>
          <a:prstGeom prst="rect">
            <a:avLst/>
          </a:prstGeom>
        </p:spPr>
      </p:pic>
      <p:pic>
        <p:nvPicPr>
          <p:cNvPr id="17" name="Рисунок 16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8384630" y="341497"/>
            <a:ext cx="2195576" cy="234187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вет&#10;&#10;Автоматически созданное описание">
            <a:extLst>
              <a:ext uri="{FF2B5EF4-FFF2-40B4-BE49-F238E27FC236}">
                <a16:creationId xmlns:a16="http://schemas.microsoft.com/office/drawing/2014/main" id="{C311458F-4D17-0791-6F3E-F5C268278E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10" y="625900"/>
            <a:ext cx="1914661" cy="191466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учная тележка, транспорт, корзина, тележка&#10;&#10;Автоматически созданное описание">
            <a:extLst>
              <a:ext uri="{FF2B5EF4-FFF2-40B4-BE49-F238E27FC236}">
                <a16:creationId xmlns:a16="http://schemas.microsoft.com/office/drawing/2014/main" id="{DE014EEB-2C54-9058-19A2-AC60800C7F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16" y="4867878"/>
            <a:ext cx="1976569" cy="197656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увь, спорт, катание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38B0875-A2AE-5564-F4CA-60EB9F4A87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28" y="773464"/>
            <a:ext cx="1491238" cy="1491238"/>
          </a:xfrm>
          <a:prstGeom prst="rect">
            <a:avLst/>
          </a:prstGeom>
        </p:spPr>
      </p:pic>
      <p:pic>
        <p:nvPicPr>
          <p:cNvPr id="31" name="Рисунок 30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37" y="4346957"/>
            <a:ext cx="2377042" cy="2377042"/>
          </a:xfrm>
          <a:prstGeom prst="rect">
            <a:avLst/>
          </a:prstGeom>
        </p:spPr>
      </p:pic>
      <p:pic>
        <p:nvPicPr>
          <p:cNvPr id="19" name="Рисунок 1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90" y="115370"/>
            <a:ext cx="2377042" cy="237704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33" y="103331"/>
            <a:ext cx="2377042" cy="23770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6852" y="2823528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2024-05-11T11:43:00Z</dcterms:created>
  <dcterms:modified xsi:type="dcterms:W3CDTF">2024-11-28T10:57:56Z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479F79EEFDD0432881DD002E59C7058E_12</vt:lpwstr>
  </property>
  <property fmtid="{D5CDD505-2E9C-101B-9397-08002B2CF9AE}" pid="3" name="KSOProductBuildVer">
    <vt:lpwstr>1033-12.2.0.17153</vt:lpwstr>
  </property>
</Properties>
</file>