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BD90"/>
    <a:srgbClr val="FFC8AB"/>
    <a:srgbClr val="F2D9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836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tags" Target="../tags/tag1.xml"/><Relationship Id="rId16" Type="http://schemas.openxmlformats.org/officeDocument/2006/relationships/image" Target="../media/image15.png"/><Relationship Id="rId17" Type="http://schemas.openxmlformats.org/officeDocument/2006/relationships/slideLayout" Target="../slideLayouts/slideLayout7.xml"/><Relationship Id="rId18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природа, облако, радуга, небо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alphaModFix amt="70000"/>
          </a:blip>
          <a:srcRect t="1572"/>
          <a:stretch>
            <a:fillRect/>
          </a:stretch>
        </p:blipFill>
        <p:spPr>
          <a:xfrm>
            <a:off x="0" y="-14077"/>
            <a:ext cx="12218194" cy="6872077"/>
          </a:xfrm>
          <a:prstGeom prst="rect">
            <a:avLst/>
          </a:prstGeom>
        </p:spPr>
      </p:pic>
      <p:sp>
        <p:nvSpPr>
          <p:cNvPr id="20" name="Прямоугольник: скругленные углы 19"/>
          <p:cNvSpPr/>
          <p:nvPr/>
        </p:nvSpPr>
        <p:spPr>
          <a:xfrm>
            <a:off x="157021" y="177322"/>
            <a:ext cx="9023928" cy="6500569"/>
          </a:xfrm>
          <a:prstGeom prst="roundRect">
            <a:avLst/>
          </a:prstGeom>
          <a:solidFill>
            <a:schemeClr val="lt1">
              <a:alpha val="64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7" name="Рисунок 76" descr="Изображение выглядит как мультфильм, рисунок, графическая вставк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690" y="2884055"/>
            <a:ext cx="3429000" cy="3429000"/>
          </a:xfrm>
          <a:prstGeom prst="rect">
            <a:avLst/>
          </a:prstGeom>
        </p:spPr>
      </p:pic>
      <p:sp>
        <p:nvSpPr>
          <p:cNvPr id="92" name="Облачко с текстом: овальное 91"/>
          <p:cNvSpPr/>
          <p:nvPr/>
        </p:nvSpPr>
        <p:spPr>
          <a:xfrm>
            <a:off x="847436" y="307408"/>
            <a:ext cx="4223328" cy="3028828"/>
          </a:xfrm>
          <a:prstGeom prst="wedgeEllipseCallout">
            <a:avLst/>
          </a:prstGeom>
          <a:solidFill>
            <a:schemeClr val="lt1">
              <a:alpha val="66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Прямоугольник: скругленные углы 107"/>
          <p:cNvSpPr/>
          <p:nvPr/>
        </p:nvSpPr>
        <p:spPr>
          <a:xfrm>
            <a:off x="5529388" y="3783245"/>
            <a:ext cx="2406070" cy="89401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ПРАВДА</a:t>
            </a:r>
            <a:endParaRPr lang="en-US" sz="2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" name="Прямоугольник: скругленные углы 108"/>
          <p:cNvSpPr/>
          <p:nvPr/>
        </p:nvSpPr>
        <p:spPr>
          <a:xfrm>
            <a:off x="5529388" y="5043541"/>
            <a:ext cx="2406070" cy="894019"/>
          </a:xfrm>
          <a:prstGeom prst="roundRect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alt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ЛОЖЬ</a:t>
            </a:r>
            <a:endParaRPr lang="uk-UA" altLang="en-US" sz="2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4" name="Группа 113"/>
          <p:cNvGrpSpPr/>
          <p:nvPr/>
        </p:nvGrpSpPr>
        <p:grpSpPr>
          <a:xfrm>
            <a:off x="1526310" y="734254"/>
            <a:ext cx="3489109" cy="2054101"/>
            <a:chOff x="1462810" y="777678"/>
            <a:chExt cx="3489109" cy="2054101"/>
          </a:xfrm>
        </p:grpSpPr>
        <p:sp>
          <p:nvSpPr>
            <p:cNvPr id="110" name="TextBox 109"/>
            <p:cNvSpPr txBox="1"/>
            <p:nvPr/>
          </p:nvSpPr>
          <p:spPr>
            <a:xfrm>
              <a:off x="1931628" y="777678"/>
              <a:ext cx="3020291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Банан</a:t>
              </a:r>
              <a:r>
                <a:rPr lang="ru-RU" sz="2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ы синие</a:t>
              </a:r>
              <a:endPara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12" name="Рисунок 111" descr="Изображение выглядит как банан, фрукт, Плантан, Банан Саба&#10;&#10;Автоматически созданное описание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2810" y="1467662"/>
              <a:ext cx="1349567" cy="1364117"/>
            </a:xfrm>
            <a:prstGeom prst="rect">
              <a:avLst/>
            </a:prstGeom>
          </p:spPr>
        </p:pic>
        <p:sp>
          <p:nvSpPr>
            <p:cNvPr id="113" name="Овал 112"/>
            <p:cNvSpPr/>
            <p:nvPr/>
          </p:nvSpPr>
          <p:spPr>
            <a:xfrm>
              <a:off x="3064067" y="1580481"/>
              <a:ext cx="1138478" cy="1138478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1" name="Группа 120"/>
          <p:cNvGrpSpPr/>
          <p:nvPr/>
        </p:nvGrpSpPr>
        <p:grpSpPr>
          <a:xfrm>
            <a:off x="1455370" y="726931"/>
            <a:ext cx="3326369" cy="2202307"/>
            <a:chOff x="5320884" y="681748"/>
            <a:chExt cx="3326369" cy="2202307"/>
          </a:xfrm>
        </p:grpSpPr>
        <p:sp>
          <p:nvSpPr>
            <p:cNvPr id="116" name="TextBox 115"/>
            <p:cNvSpPr txBox="1"/>
            <p:nvPr/>
          </p:nvSpPr>
          <p:spPr>
            <a:xfrm>
              <a:off x="5320884" y="681748"/>
              <a:ext cx="3326369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Карандаш</a:t>
              </a:r>
              <a:r>
                <a:rPr lang="uk-UA" sz="2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 тяжел</a:t>
              </a:r>
              <a:r>
                <a:rPr lang="ru-RU" sz="2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ый</a:t>
              </a:r>
              <a:endPara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20" name="Рисунок 119" descr="Изображение выглядит как офисные принадлежности, пишущий прибор, карандаш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9098" y="1304068"/>
              <a:ext cx="2106650" cy="1579987"/>
            </a:xfrm>
            <a:prstGeom prst="rect">
              <a:avLst/>
            </a:prstGeom>
          </p:spPr>
        </p:pic>
      </p:grpSp>
      <p:sp>
        <p:nvSpPr>
          <p:cNvPr id="124" name="TextBox 123"/>
          <p:cNvSpPr txBox="1"/>
          <p:nvPr/>
        </p:nvSpPr>
        <p:spPr>
          <a:xfrm>
            <a:off x="1887298" y="745191"/>
            <a:ext cx="3020291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Лимон кислый</a:t>
            </a:r>
            <a:endParaRPr lang="en-US" sz="2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8" name="Рисунок 127" descr="Изображение выглядит как фрукт, банан, растение, желтый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981" y="1442540"/>
            <a:ext cx="1057463" cy="1435869"/>
          </a:xfrm>
          <a:prstGeom prst="rect">
            <a:avLst/>
          </a:prstGeom>
        </p:spPr>
      </p:pic>
      <p:sp>
        <p:nvSpPr>
          <p:cNvPr id="131" name="TextBox 130"/>
          <p:cNvSpPr txBox="1"/>
          <p:nvPr/>
        </p:nvSpPr>
        <p:spPr>
          <a:xfrm>
            <a:off x="1489694" y="718499"/>
            <a:ext cx="3020291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Лиса рыжая</a:t>
            </a:r>
            <a:endParaRPr lang="en-US" sz="2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5" name="Рисунок 134" descr="Изображение выглядит как млекопитающее, лиса, графическая вставка, Рыжая лисица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272" y="1247181"/>
            <a:ext cx="1987067" cy="1987067"/>
          </a:xfrm>
          <a:prstGeom prst="rect">
            <a:avLst/>
          </a:prstGeom>
        </p:spPr>
      </p:pic>
      <p:grpSp>
        <p:nvGrpSpPr>
          <p:cNvPr id="145" name="Группа 144"/>
          <p:cNvGrpSpPr/>
          <p:nvPr/>
        </p:nvGrpSpPr>
        <p:grpSpPr>
          <a:xfrm>
            <a:off x="1500905" y="719321"/>
            <a:ext cx="3020291" cy="2309025"/>
            <a:chOff x="14712795" y="888752"/>
            <a:chExt cx="3020291" cy="2309025"/>
          </a:xfrm>
        </p:grpSpPr>
        <p:sp>
          <p:nvSpPr>
            <p:cNvPr id="138" name="TextBox 137"/>
            <p:cNvSpPr txBox="1"/>
            <p:nvPr/>
          </p:nvSpPr>
          <p:spPr>
            <a:xfrm>
              <a:off x="14712795" y="888752"/>
              <a:ext cx="3020291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Летом холодно</a:t>
              </a:r>
              <a:endPara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42" name="Рисунок 141" descr="Изображение выглядит как искусство, цветок, снежинка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30873" y="1706775"/>
              <a:ext cx="1491002" cy="1491002"/>
            </a:xfrm>
            <a:prstGeom prst="rect">
              <a:avLst/>
            </a:prstGeom>
          </p:spPr>
        </p:pic>
        <p:pic>
          <p:nvPicPr>
            <p:cNvPr id="144" name="Рисунок 143" descr="Изображение выглядит как картина, рисунок, Детское искусство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31646" y="1754482"/>
              <a:ext cx="1314978" cy="1314978"/>
            </a:xfrm>
            <a:prstGeom prst="rect">
              <a:avLst/>
            </a:prstGeom>
          </p:spPr>
        </p:pic>
      </p:grpSp>
      <p:sp>
        <p:nvSpPr>
          <p:cNvPr id="147" name="TextBox 146"/>
          <p:cNvSpPr txBox="1"/>
          <p:nvPr/>
        </p:nvSpPr>
        <p:spPr>
          <a:xfrm>
            <a:off x="1877540" y="728777"/>
            <a:ext cx="3020291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Птицы летают</a:t>
            </a:r>
            <a:endParaRPr lang="en-US" sz="2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0" name="Рисунок 149" descr="Изображение выглядит как утка, птица, водоплавающая птица, клюв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457" y="1399978"/>
            <a:ext cx="1784008" cy="1791191"/>
          </a:xfrm>
          <a:prstGeom prst="rect">
            <a:avLst/>
          </a:prstGeom>
        </p:spPr>
      </p:pic>
      <p:grpSp>
        <p:nvGrpSpPr>
          <p:cNvPr id="158" name="Группа 157"/>
          <p:cNvGrpSpPr/>
          <p:nvPr/>
        </p:nvGrpSpPr>
        <p:grpSpPr>
          <a:xfrm>
            <a:off x="1509382" y="721479"/>
            <a:ext cx="3020291" cy="2416189"/>
            <a:chOff x="12695186" y="3747221"/>
            <a:chExt cx="3020291" cy="2416189"/>
          </a:xfrm>
        </p:grpSpPr>
        <p:sp>
          <p:nvSpPr>
            <p:cNvPr id="153" name="TextBox 152"/>
            <p:cNvSpPr txBox="1"/>
            <p:nvPr/>
          </p:nvSpPr>
          <p:spPr>
            <a:xfrm>
              <a:off x="12695186" y="3747221"/>
              <a:ext cx="3020291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Сок твердый</a:t>
              </a:r>
              <a:endPara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57" name="Рисунок 156" descr="Изображение выглядит как пить, коктейль, сок, фрукт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88639" y="4470696"/>
              <a:ext cx="1036686" cy="1692714"/>
            </a:xfrm>
            <a:prstGeom prst="rect">
              <a:avLst/>
            </a:prstGeom>
          </p:spPr>
        </p:pic>
      </p:grpSp>
      <p:grpSp>
        <p:nvGrpSpPr>
          <p:cNvPr id="163" name="Группа 162"/>
          <p:cNvGrpSpPr/>
          <p:nvPr/>
        </p:nvGrpSpPr>
        <p:grpSpPr>
          <a:xfrm>
            <a:off x="1200100" y="726644"/>
            <a:ext cx="3621444" cy="2130670"/>
            <a:chOff x="16161265" y="3863281"/>
            <a:chExt cx="3621444" cy="2130670"/>
          </a:xfrm>
        </p:grpSpPr>
        <p:grpSp>
          <p:nvGrpSpPr>
            <p:cNvPr id="159" name="Группа 158"/>
            <p:cNvGrpSpPr/>
            <p:nvPr/>
          </p:nvGrpSpPr>
          <p:grpSpPr>
            <a:xfrm>
              <a:off x="16161265" y="3863281"/>
              <a:ext cx="3621444" cy="2069321"/>
              <a:chOff x="5358135" y="607536"/>
              <a:chExt cx="3621444" cy="2069321"/>
            </a:xfrm>
          </p:grpSpPr>
          <p:sp>
            <p:nvSpPr>
              <p:cNvPr id="160" name="TextBox 159"/>
              <p:cNvSpPr txBox="1"/>
              <p:nvPr/>
            </p:nvSpPr>
            <p:spPr>
              <a:xfrm>
                <a:off x="5358135" y="607536"/>
                <a:ext cx="3621444" cy="4603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b="1" dirty="0">
                    <a:ln w="9525">
                      <a:solidFill>
                        <a:schemeClr val="bg1"/>
                      </a:solidFill>
                      <a:prstDash val="solid"/>
                    </a:ln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Карандаш</a:t>
                </a:r>
                <a:r>
                  <a:rPr lang="uk-UA" sz="2400" b="1" dirty="0">
                    <a:ln w="9525">
                      <a:solidFill>
                        <a:schemeClr val="bg1"/>
                      </a:solidFill>
                      <a:prstDash val="solid"/>
                    </a:ln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 стеклянн</a:t>
                </a:r>
                <a:r>
                  <a:rPr lang="ru-RU" sz="2400" b="1" dirty="0">
                    <a:ln w="9525">
                      <a:solidFill>
                        <a:schemeClr val="bg1"/>
                      </a:solidFill>
                      <a:prstDash val="solid"/>
                    </a:ln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ый</a:t>
                </a:r>
                <a:endParaRPr lang="en-US" sz="2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61" name="Рисунок 160" descr="Изображение выглядит как офисные принадлежности, пишущий прибор, карандаш, иллюстрация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58453" y="1528648"/>
                <a:ext cx="1530945" cy="1148209"/>
              </a:xfrm>
              <a:prstGeom prst="rect">
                <a:avLst/>
              </a:prstGeom>
            </p:spPr>
          </p:pic>
        </p:grpSp>
        <p:pic>
          <p:nvPicPr>
            <p:cNvPr id="162" name="Рисунок 161" descr="Изображение выглядит как Прямоугольник, снимок экрана, линия, прямоугольный&#10;&#10;Автоматически созданное описание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39079" y="4863564"/>
              <a:ext cx="1401621" cy="1130387"/>
            </a:xfrm>
            <a:prstGeom prst="rect">
              <a:avLst/>
            </a:prstGeom>
          </p:spPr>
        </p:pic>
      </p:grpSp>
      <p:sp>
        <p:nvSpPr>
          <p:cNvPr id="165" name="TextBox 164"/>
          <p:cNvSpPr txBox="1"/>
          <p:nvPr/>
        </p:nvSpPr>
        <p:spPr>
          <a:xfrm>
            <a:off x="2102958" y="715467"/>
            <a:ext cx="3020291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Волк серый</a:t>
            </a:r>
            <a:endParaRPr lang="en-US" sz="2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9" name="Рисунок 168" descr="Изображение выглядит как зарисовка, млекопитающее, искусство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849" y="1381629"/>
            <a:ext cx="1809540" cy="1809540"/>
          </a:xfrm>
          <a:prstGeom prst="rect">
            <a:avLst/>
          </a:prstGeom>
        </p:spPr>
      </p:pic>
      <p:grpSp>
        <p:nvGrpSpPr>
          <p:cNvPr id="176" name="Группа 175"/>
          <p:cNvGrpSpPr/>
          <p:nvPr/>
        </p:nvGrpSpPr>
        <p:grpSpPr>
          <a:xfrm>
            <a:off x="1821734" y="709336"/>
            <a:ext cx="3020291" cy="2576719"/>
            <a:chOff x="15282747" y="7349359"/>
            <a:chExt cx="3020291" cy="2576719"/>
          </a:xfrm>
        </p:grpSpPr>
        <p:sp>
          <p:nvSpPr>
            <p:cNvPr id="172" name="TextBox 171"/>
            <p:cNvSpPr txBox="1"/>
            <p:nvPr/>
          </p:nvSpPr>
          <p:spPr>
            <a:xfrm>
              <a:off x="15282747" y="7349359"/>
              <a:ext cx="30202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Кит маленький</a:t>
              </a:r>
              <a:endPara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75" name="Рисунок 174" descr="Изображение выглядит как рыба, Морское млекопитающее, Плавник, рисунок&#10;&#10;Автоматически созданное описание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13276" y="7848400"/>
              <a:ext cx="2077678" cy="2077678"/>
            </a:xfrm>
            <a:prstGeom prst="rect">
              <a:avLst/>
            </a:prstGeom>
          </p:spPr>
        </p:pic>
      </p:grpSp>
      <p:sp>
        <p:nvSpPr>
          <p:cNvPr id="177" name="Прямоугольник: скругленные углы 176"/>
          <p:cNvSpPr/>
          <p:nvPr/>
        </p:nvSpPr>
        <p:spPr>
          <a:xfrm rot="20404953">
            <a:off x="1705281" y="4148630"/>
            <a:ext cx="425082" cy="112802"/>
          </a:xfrm>
          <a:prstGeom prst="roundRect">
            <a:avLst/>
          </a:prstGeom>
          <a:solidFill>
            <a:srgbClr val="FFC8AB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Прямоугольник: скругленные углы 4"/>
          <p:cNvSpPr/>
          <p:nvPr/>
        </p:nvSpPr>
        <p:spPr>
          <a:xfrm rot="20404953">
            <a:off x="2060559" y="4020265"/>
            <a:ext cx="425082" cy="112802"/>
          </a:xfrm>
          <a:prstGeom prst="roundRect">
            <a:avLst/>
          </a:prstGeom>
          <a:solidFill>
            <a:srgbClr val="FFC8AB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Прямоугольник: скругленные углы 5"/>
          <p:cNvSpPr/>
          <p:nvPr/>
        </p:nvSpPr>
        <p:spPr>
          <a:xfrm rot="20404953">
            <a:off x="2374949" y="3907258"/>
            <a:ext cx="425082" cy="112802"/>
          </a:xfrm>
          <a:prstGeom prst="roundRect">
            <a:avLst/>
          </a:prstGeom>
          <a:solidFill>
            <a:srgbClr val="FFC8AB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Прямоугольник: скругленные углы 6"/>
          <p:cNvSpPr/>
          <p:nvPr/>
        </p:nvSpPr>
        <p:spPr>
          <a:xfrm rot="20404953">
            <a:off x="2744935" y="3773225"/>
            <a:ext cx="425082" cy="112802"/>
          </a:xfrm>
          <a:prstGeom prst="roundRect">
            <a:avLst/>
          </a:prstGeom>
          <a:solidFill>
            <a:srgbClr val="FFC8AB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Прямоугольник: скругленные углы 7"/>
          <p:cNvSpPr/>
          <p:nvPr/>
        </p:nvSpPr>
        <p:spPr>
          <a:xfrm rot="20404953">
            <a:off x="2999412" y="3684271"/>
            <a:ext cx="425082" cy="112802"/>
          </a:xfrm>
          <a:prstGeom prst="roundRect">
            <a:avLst/>
          </a:prstGeom>
          <a:solidFill>
            <a:srgbClr val="FFC8AB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Прямоугольник: скругленные углы 8"/>
          <p:cNvSpPr/>
          <p:nvPr/>
        </p:nvSpPr>
        <p:spPr>
          <a:xfrm rot="20404953">
            <a:off x="3306808" y="3574978"/>
            <a:ext cx="425082" cy="112802"/>
          </a:xfrm>
          <a:prstGeom prst="roundRect">
            <a:avLst/>
          </a:prstGeom>
          <a:solidFill>
            <a:srgbClr val="FFC8AB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8" name="Picture 177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180830" y="2795905"/>
            <a:ext cx="1981199" cy="297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 tmFilter="0, 0; .2, .5; .8, .5; 1, 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250" autoRev="1" fill="hold"/>
                                        <p:tgtEl>
                                          <p:spTgt spid="1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 tmFilter="0, 0; .2, .5; .8, .5; 1, 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8" dur="250" autoRev="1" fill="hold"/>
                                        <p:tgtEl>
                                          <p:spTgt spid="1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 tmFilter="0, 0; .2, .5; .8, .5; 1, 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6" dur="250" autoRev="1" fill="hold"/>
                                        <p:tgtEl>
                                          <p:spTgt spid="1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 tmFilter="0, 0; .2, .5; .8, .5; 1, 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4" dur="250" autoRev="1" fill="hold"/>
                                        <p:tgtEl>
                                          <p:spTgt spid="1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6" presetClass="emph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 tmFilter="0, 0; .2, .5; .8, .5; 1, 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2" dur="250" autoRev="1" fill="hold"/>
                                        <p:tgtEl>
                                          <p:spTgt spid="1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6" presetClass="emph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 tmFilter="0, 0; .2, .5; .8, .5; 1, 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0" dur="250" autoRev="1" fill="hold"/>
                                        <p:tgtEl>
                                          <p:spTgt spid="1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 tmFilter="0, 0; .2, .5; .8, .5; 1, 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9" dur="250" autoRev="1" fill="hold"/>
                                        <p:tgtEl>
                                          <p:spTgt spid="10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</p:childTnLst>
        </p:cTn>
      </p:par>
    </p:tnLst>
    <p:bldLst>
      <p:bldP spid="124" grpId="0"/>
      <p:bldP spid="124" grpId="1"/>
      <p:bldP spid="131" grpId="0"/>
      <p:bldP spid="131" grpId="1"/>
      <p:bldP spid="147" grpId="0"/>
      <p:bldP spid="147" grpId="1"/>
      <p:bldP spid="165" grpId="0"/>
      <p:bldP spid="165" grpId="1"/>
      <p:bldP spid="177" grpId="0" animBg="1"/>
      <p:bldP spid="5" grpId="0" animBg="1"/>
      <p:bldP spid="6" grpId="0" animBg="1"/>
      <p:bldP spid="7" grpId="0" animBg="1"/>
      <p:bldP spid="8" grpId="0" animBg="1"/>
      <p:bldP spid="9" grpId="0" animBg="1"/>
      <p:bldP spid="108" grpId="0" animBg="1"/>
      <p:bldP spid="109" grpId="0" animBg="1"/>
      <p:bldP spid="109" grpId="1" animBg="1"/>
      <p:bldP spid="109" grpId="2" animBg="1"/>
      <p:bldP spid="109" grpId="3" animBg="1"/>
      <p:bldP spid="109" grpId="4" animBg="1"/>
      <p:bldP spid="109" grpId="5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2980DC7-AC8F-4E3B-B21D-4EF866282F3E}"/>
</file>

<file path=customXml/itemProps2.xml><?xml version="1.0" encoding="utf-8"?>
<ds:datastoreItem xmlns:ds="http://schemas.openxmlformats.org/officeDocument/2006/customXml" ds:itemID="{9FE4B642-01E8-436B-B5C7-3D0F738374A2}"/>
</file>

<file path=customXml/itemProps3.xml><?xml version="1.0" encoding="utf-8"?>
<ds:datastoreItem xmlns:ds="http://schemas.openxmlformats.org/officeDocument/2006/customXml" ds:itemID="{38907080-37FF-4E43-8092-E69057620C4D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138</Words>
  <Application>WPS Slides</Application>
  <PresentationFormat>Широкоэкранный</PresentationFormat>
  <Paragraphs>24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10</cp:revision>
  <dcterms:created xsi:type="dcterms:W3CDTF">2024-05-03T21:37:00Z</dcterms:created>
  <dcterms:modified xsi:type="dcterms:W3CDTF">2025-04-10T12:22:08Z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67D634B43DE34EE1A865045006CC025F_12</vt:lpwstr>
  </property>
  <property fmtid="{D5CDD505-2E9C-101B-9397-08002B2CF9AE}" pid="3" name="KSOProductBuildVer">
    <vt:lpwstr>1033-12.2.0.20782</vt:lpwstr>
  </property>
  <property fmtid="{D5CDD505-2E9C-101B-9397-08002B2CF9AE}" pid="4" name="ContentTypeId">
    <vt:lpwstr>0x010100F36324872565BB459892B1B9D623CC6C</vt:lpwstr>
  </property>
</Properties>
</file>