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35" y="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3B79E0-A4C1-41DC-ADD7-E4CF77033DDC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E87F5A-C397-43D0-8F08-D24464701DB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87F5A-C397-43D0-8F08-D24464701DB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E0CDE-F388-48C7-B68A-A78BC1D3E46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0F0C6-B5F7-4594-B6B1-F25999ED9ED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tags" Target="../tags/tag1.xml"/><Relationship Id="rId17" Type="http://schemas.openxmlformats.org/officeDocument/2006/relationships/image" Target="../media/image16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1.xml"/><Relationship Id="rId20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447907" y="541020"/>
            <a:ext cx="7404410" cy="5775959"/>
          </a:xfrm>
          <a:prstGeom prst="roundRect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53" y="3635483"/>
            <a:ext cx="2975849" cy="223188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72001" y="3323061"/>
            <a:ext cx="2887980" cy="288798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885" y="541019"/>
            <a:ext cx="2887980" cy="288798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7453" y="541020"/>
            <a:ext cx="2887980" cy="2887980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68" y="541020"/>
            <a:ext cx="3052320" cy="305232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841" y="599555"/>
            <a:ext cx="3372890" cy="337289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883" y="3041414"/>
            <a:ext cx="2944102" cy="294410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44" y="3099949"/>
            <a:ext cx="2944102" cy="294410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4566690" y="1027971"/>
            <a:ext cx="2239457" cy="2239457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4298030" y="3119264"/>
            <a:ext cx="3372890" cy="337289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58089" y="3952756"/>
            <a:ext cx="3372890" cy="151488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3630" y="675649"/>
            <a:ext cx="2944102" cy="2944102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301" y="1742158"/>
            <a:ext cx="3715391" cy="3372890"/>
          </a:xfrm>
          <a:prstGeom prst="rect">
            <a:avLst/>
          </a:prstGeom>
        </p:spPr>
      </p:pic>
      <p:pic>
        <p:nvPicPr>
          <p:cNvPr id="361" name="Picture 360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134350" y="2345055"/>
            <a:ext cx="3752850" cy="3857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00"/>
                            </p:stCondLst>
                            <p:childTnLst>
                              <p:par>
                                <p:cTn id="1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00"/>
                            </p:stCondLst>
                            <p:childTnLst>
                              <p:par>
                                <p:cTn id="1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500"/>
                            </p:stCondLst>
                            <p:childTnLst>
                              <p:par>
                                <p:cTn id="2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500"/>
                            </p:stCondLst>
                            <p:childTnLst>
                              <p:par>
                                <p:cTn id="2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500"/>
                            </p:stCondLst>
                            <p:childTnLst>
                              <p:par>
                                <p:cTn id="2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500"/>
                            </p:stCondLst>
                            <p:childTnLst>
                              <p:par>
                                <p:cTn id="2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500"/>
                            </p:stCondLst>
                            <p:childTnLst>
                              <p:par>
                                <p:cTn id="3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500"/>
                            </p:stCondLst>
                            <p:childTnLst>
                              <p:par>
                                <p:cTn id="355" presetID="49" presetClass="entr" presetSubtype="0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7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0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6</cp:revision>
  <dcterms:created xsi:type="dcterms:W3CDTF">2024-05-09T11:26:00Z</dcterms:created>
  <dcterms:modified xsi:type="dcterms:W3CDTF">2024-06-13T10:54:58Z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15B386A299D345F99727BA10254612E2_12</vt:lpwstr>
  </property>
  <property fmtid="{D5CDD505-2E9C-101B-9397-08002B2CF9AE}" pid="3" name="KSOProductBuildVer">
    <vt:lpwstr>1033-12.2.0.17119</vt:lpwstr>
  </property>
</Properties>
</file>