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4.jpg" ContentType="image/png"/>
  <Override PartName="/ppt/media/image5.jpg" ContentType="image/png"/>
  <Override PartName="/ppt/media/image6.jpg" ContentType="image/png"/>
  <Override PartName="/ppt/media/image8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28"/>
  </p:normalViewPr>
  <p:slideViewPr>
    <p:cSldViewPr snapToGrid="0" showGuides="1">
      <p:cViewPr varScale="1">
        <p:scale>
          <a:sx n="65" d="100"/>
          <a:sy n="65" d="100"/>
        </p:scale>
        <p:origin x="70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AFFC21-386A-F857-522C-1A574877C7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9BCA03-10EE-F4DD-A24D-BA63A3159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576C51-8BF1-7DDE-6359-0485B1A1C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F128F0-4AF5-7AFC-799A-13B91B716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12A63F-4D82-1E4F-9ED3-659DE2C6F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81878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08684A-77BB-0FCC-FB41-9E54607F4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4A7486-561B-8374-4972-0E9E84A70E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1B2215-D468-4688-E51D-77B354EB7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991F9C-6DC2-FB02-A642-9EC1988C4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7C4ADD-64A3-D990-4721-25C8A7A8B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566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42131D-0501-E720-51FF-48A356AAA8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952D79-E536-40CF-EA50-BBE94E595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5CDF36-99C4-2F54-E554-8C17FFB50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41D597-675C-9BFA-70AA-8CD0F34B5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86A235-757B-2B41-0042-9E8E8120E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6218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6BF4AB-90A7-D526-6F1F-C41242025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8E8FA0-AE23-3011-E836-B04504C5C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100314-DE91-D891-31A0-B7DF7FD8C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0BE136-5BBC-72E4-6EB4-5093A9503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7DB26-F845-196E-B965-736434D96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28364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31E06-BC15-5F72-DC76-9CC9F5933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A0599C-002D-71C0-C02C-3462E44ED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5DC087-AED2-F449-C640-D566C84A1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125105-6B75-34DA-9D10-2B5C30A6E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17A61C-13B7-73E6-1C70-ECA5F53D8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6243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1B026E-0564-06FA-9DF6-19FDB3E67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27DF08-0C9E-2547-A0D9-2E5324A20A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912A84-FF53-419A-F0AA-C021E87C3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421FDE-DF47-6E6D-A1DF-F0CD72DEF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683E52-FD19-D1B0-E0BF-6D2AD45EF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286CA5-505C-D0C1-1784-6A1D037C5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17746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934EC2-5052-8951-CAF3-36BEE6048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E0F35D-DC58-42CE-38A8-FE9630BB4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91F003-5803-FE49-2EFA-46525708F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80B9F9-71B8-CA53-CD80-14ACFF6620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7412097-CCA8-6CE5-5FEF-E9AF2245D4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1AF0FB2-96AA-70CE-2950-2D64C63E8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B52067F-D014-0F79-E039-A36295EB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4DEDEE-6EF7-ED8D-883B-BE56B7AB3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381700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6CE42-FE2E-D1D2-7892-58BBE3343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91E189D-32E1-A6F6-5D9D-95FEC7CC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FFDD89-F66D-6B28-9EB1-04125749F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9E083D-45A6-FEAE-DEED-629FBEE8D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47330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88AFF98-3DF2-9E09-BD73-343F817C6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8A5A00-0C9F-F333-037A-5E779413A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3AFA58-5EED-2633-78B8-D77305FB8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09424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FB226-6DCE-7EB0-57DA-57891AE7B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6FB211-B688-1E04-2898-7E979554F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CD77E6-3E15-DF4E-19D7-BEEA6C767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2413FB-3118-F3B8-B9F2-4553BCD9B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2214E2-ADD6-7DB6-DCF0-2465935A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3F3384-9AB2-2002-6C67-B9FF4192D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65847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9F834-DD05-B048-57E0-9F012CEAD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7B5A83-BE7E-B5EE-7CD6-EF0CCD244A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8BBF69-ED0E-A2FF-B01E-311264510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225A69-7460-AA2D-B0D7-5035BF1CD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38A5DB-850F-E023-E023-3BAC6B846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E61A7F-E1E4-A1D6-4563-4EC8DAFA8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727428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ECC036-41FB-24BC-4F58-94A51C8F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C18AE7-6579-A408-3B0F-EEE01FAC3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3ABA26-2F5C-1698-64D1-153509268F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CFF7DD-1256-314E-E92F-5424505195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55DE85-C87E-90D7-5DA1-E18BB142AE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4267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png"/><Relationship Id="rId9" Type="http://schemas.openxmlformats.org/officeDocument/2006/relationships/image" Target="../media/image8.jp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на открытом воздухе, облако, природа, Тропики&#10;&#10;Автоматически созданное описание">
            <a:extLst>
              <a:ext uri="{FF2B5EF4-FFF2-40B4-BE49-F238E27FC236}">
                <a16:creationId xmlns:a16="http://schemas.microsoft.com/office/drawing/2014/main" id="{60FB8C22-A7A4-66DB-F49A-1A0B8980D6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5685" cy="6846152"/>
          </a:xfrm>
          <a:prstGeom prst="rect">
            <a:avLst/>
          </a:prstGeom>
        </p:spPr>
      </p:pic>
      <p:sp>
        <p:nvSpPr>
          <p:cNvPr id="24" name="Прямоугольник: скругленные углы 20"/>
          <p:cNvSpPr/>
          <p:nvPr/>
        </p:nvSpPr>
        <p:spPr>
          <a:xfrm>
            <a:off x="4473677" y="1532711"/>
            <a:ext cx="5888251" cy="3884712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53101147-A684-FB4D-94BD-C72322E5CD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6582" y="11848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5413BC9-8C32-3194-C195-5B4113058F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860" y="1949408"/>
            <a:ext cx="2548071" cy="254807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рисунок, графическая вставка, иллюстрация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5CD5616-B9A5-7330-0912-3718519B85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3404" y="1552936"/>
            <a:ext cx="3647567" cy="36475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вощи&#10;&#10;Автоматически созданное описание">
            <a:extLst>
              <a:ext uri="{FF2B5EF4-FFF2-40B4-BE49-F238E27FC236}">
                <a16:creationId xmlns:a16="http://schemas.microsoft.com/office/drawing/2014/main" id="{30FEE521-1937-1D4A-254E-6E5678FD92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6191" y="1842592"/>
            <a:ext cx="3200400" cy="320040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овощи&#10;&#10;Автоматически созданное описание">
            <a:extLst>
              <a:ext uri="{FF2B5EF4-FFF2-40B4-BE49-F238E27FC236}">
                <a16:creationId xmlns:a16="http://schemas.microsoft.com/office/drawing/2014/main" id="{1497F05E-E07A-38EB-620A-5F9D988EFC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1561" y="2612313"/>
            <a:ext cx="2387867" cy="238786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овощи&#10;&#10;Автоматически созданное описание">
            <a:extLst>
              <a:ext uri="{FF2B5EF4-FFF2-40B4-BE49-F238E27FC236}">
                <a16:creationId xmlns:a16="http://schemas.microsoft.com/office/drawing/2014/main" id="{A4E7BB8E-1189-AD7C-3CAE-D9A2EA5EC3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6273" y="2593188"/>
            <a:ext cx="2386831" cy="238683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ческая вставка, Мультфильм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0494448F-F7DE-9EE7-4D70-2594D33F3E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7591" y="1708576"/>
            <a:ext cx="3429000" cy="3429000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одежда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ECE86225-CF96-B7F5-BE8E-7D9621CDBE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7026" y="1695928"/>
            <a:ext cx="3428570" cy="342857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сосуд, Банка Мейсона, Контейнеры для хранения продуктов, крышка&#10;&#10;Автоматически созданное описание">
            <a:extLst>
              <a:ext uri="{FF2B5EF4-FFF2-40B4-BE49-F238E27FC236}">
                <a16:creationId xmlns:a16="http://schemas.microsoft.com/office/drawing/2014/main" id="{21BEF4CE-F848-4892-8FF2-4DD66CF1FB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2203" y="4142991"/>
            <a:ext cx="2567909" cy="2567909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беспозвоночный, краб, ракообразное, море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224506E0-2EBB-D15C-AE66-D0A59BF352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2902" y="1930981"/>
            <a:ext cx="3428570" cy="3428570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еспозвоночный, краб, ракообразное, море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DF7174C6-0476-CBB6-A5A9-A12FC368A3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6960" y="2641193"/>
            <a:ext cx="2756062" cy="2756062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беспозвоночный, краб, ракообразное, море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9E653792-73A5-3BFF-80B6-622F6670B3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59867" y="2632036"/>
            <a:ext cx="2756062" cy="2756062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Быстрое питание, еда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B8EE849-0C1F-38C0-134C-50B89ADE12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12461" y="2016570"/>
            <a:ext cx="3013136" cy="301313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Быстрое питание, еда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7E898738-6CC6-820E-FB93-B3C297A7DE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8735" y="2461796"/>
            <a:ext cx="2567910" cy="2567910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Быстрое питание, еда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02FA8C9-5F4E-F173-5BBB-5733FAB4C4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94018" y="2377844"/>
            <a:ext cx="2567910" cy="2567910"/>
          </a:xfrm>
          <a:prstGeom prst="rect">
            <a:avLst/>
          </a:prstGeom>
        </p:spPr>
      </p:pic>
      <p:pic>
        <p:nvPicPr>
          <p:cNvPr id="8" name="Рисунок 7" descr="Изображение выглядит как графическая вставка, рисунок, иллюстрация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9AEB92D1-38A3-0925-42B0-7F872C3653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16728" y="2030582"/>
            <a:ext cx="3783283" cy="3132764"/>
          </a:xfrm>
          <a:prstGeom prst="rect">
            <a:avLst/>
          </a:prstGeom>
        </p:spPr>
      </p:pic>
      <p:pic>
        <p:nvPicPr>
          <p:cNvPr id="2" name="Рисунок 1" descr="Изображение выглядит как графическая вставка, рисунок, иллюстрация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5C3511C-D934-96DD-B248-05AB327B83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17592" y="2611622"/>
            <a:ext cx="2826712" cy="2340671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рисунок, иллюстрация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E3B0AFA-9126-6D9C-57A2-3C3F63FB5D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88066" y="2633887"/>
            <a:ext cx="2831598" cy="2344717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графическая вставка, мультфильм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7075E6DD-3906-B12B-34CC-1D1F5CF238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22289" y="2931516"/>
            <a:ext cx="1541965" cy="1541965"/>
          </a:xfrm>
          <a:prstGeom prst="rect">
            <a:avLst/>
          </a:prstGeom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5291" y="2012824"/>
            <a:ext cx="3657600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2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4 0.03866 L 0.31875 0.23588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Лия Добровольская</dc:creator>
  <cp:lastModifiedBy>Марианна</cp:lastModifiedBy>
  <cp:revision>4</cp:revision>
  <dcterms:created xsi:type="dcterms:W3CDTF">2024-08-01T07:29:03Z</dcterms:created>
  <dcterms:modified xsi:type="dcterms:W3CDTF">2024-08-03T16:16:46Z</dcterms:modified>
</cp:coreProperties>
</file>