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2202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B8C61-F051-4E41-B019-34ADB5C0B7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3607F-A4A7-4FDD-B1D4-061294C1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7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6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9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7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8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9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3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8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8698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1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5" Type="http://schemas.openxmlformats.org/officeDocument/2006/relationships/image" Target="../media/image2.png"/><Relationship Id="rId6" Type="http://schemas.openxmlformats.org/officeDocument/2006/relationships/slide" Target="slide1.xml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1" Type="http://schemas.openxmlformats.org/officeDocument/2006/relationships/image" Target="../media/image7.png"/><Relationship Id="rId1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облако, небо, снимок экрана, на открытом воздухе&#10;&#10;Автоматически созданное описание">
            <a:extLst>
              <a:ext uri="{FF2B5EF4-FFF2-40B4-BE49-F238E27FC236}">
                <a16:creationId xmlns:a16="http://schemas.microsoft.com/office/drawing/2014/main" id="{DEDD1C94-EEDC-4515-8C3B-DB45B9404A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63" b="-1"/>
          <a:stretch/>
        </p:blipFill>
        <p:spPr>
          <a:xfrm>
            <a:off x="-663" y="0"/>
            <a:ext cx="12192000" cy="685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877F7B1-9EEF-4A12-847D-DA902C189865}"/>
              </a:ext>
            </a:extLst>
          </p:cNvPr>
          <p:cNvSpPr/>
          <p:nvPr/>
        </p:nvSpPr>
        <p:spPr>
          <a:xfrm>
            <a:off x="74112" y="4906567"/>
            <a:ext cx="11616719" cy="868768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1">
            <a:extLst>
              <a:ext uri="{FF2B5EF4-FFF2-40B4-BE49-F238E27FC236}">
                <a16:creationId xmlns:a16="http://schemas.microsoft.com/office/drawing/2014/main" id="{513F32B8-7C02-4148-B197-DC44BFC56FDD}"/>
              </a:ext>
            </a:extLst>
          </p:cNvPr>
          <p:cNvSpPr/>
          <p:nvPr/>
        </p:nvSpPr>
        <p:spPr>
          <a:xfrm>
            <a:off x="1479992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2">
            <a:extLst>
              <a:ext uri="{FF2B5EF4-FFF2-40B4-BE49-F238E27FC236}">
                <a16:creationId xmlns:a16="http://schemas.microsoft.com/office/drawing/2014/main" id="{E463652E-D9CD-4264-9E53-F5D45B247B02}"/>
              </a:ext>
            </a:extLst>
          </p:cNvPr>
          <p:cNvSpPr/>
          <p:nvPr/>
        </p:nvSpPr>
        <p:spPr>
          <a:xfrm>
            <a:off x="2528131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3">
            <a:extLst>
              <a:ext uri="{FF2B5EF4-FFF2-40B4-BE49-F238E27FC236}">
                <a16:creationId xmlns:a16="http://schemas.microsoft.com/office/drawing/2014/main" id="{E9265396-8FE1-42C4-A753-8D4E0600E007}"/>
              </a:ext>
            </a:extLst>
          </p:cNvPr>
          <p:cNvSpPr/>
          <p:nvPr/>
        </p:nvSpPr>
        <p:spPr>
          <a:xfrm>
            <a:off x="3570980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4">
            <a:extLst>
              <a:ext uri="{FF2B5EF4-FFF2-40B4-BE49-F238E27FC236}">
                <a16:creationId xmlns:a16="http://schemas.microsoft.com/office/drawing/2014/main" id="{7BEBD8D4-D092-44F9-AF98-C5562944DCB5}"/>
              </a:ext>
            </a:extLst>
          </p:cNvPr>
          <p:cNvSpPr/>
          <p:nvPr/>
        </p:nvSpPr>
        <p:spPr>
          <a:xfrm>
            <a:off x="4619119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5">
            <a:extLst>
              <a:ext uri="{FF2B5EF4-FFF2-40B4-BE49-F238E27FC236}">
                <a16:creationId xmlns:a16="http://schemas.microsoft.com/office/drawing/2014/main" id="{6B978DE1-C7A9-4A34-B81A-8A355681CB5D}"/>
              </a:ext>
            </a:extLst>
          </p:cNvPr>
          <p:cNvSpPr/>
          <p:nvPr/>
        </p:nvSpPr>
        <p:spPr>
          <a:xfrm>
            <a:off x="5667258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6">
            <a:extLst>
              <a:ext uri="{FF2B5EF4-FFF2-40B4-BE49-F238E27FC236}">
                <a16:creationId xmlns:a16="http://schemas.microsoft.com/office/drawing/2014/main" id="{1EBEF8E7-A88B-46EE-89E5-56F4B493E114}"/>
              </a:ext>
            </a:extLst>
          </p:cNvPr>
          <p:cNvSpPr/>
          <p:nvPr/>
        </p:nvSpPr>
        <p:spPr>
          <a:xfrm>
            <a:off x="6715397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7">
            <a:extLst>
              <a:ext uri="{FF2B5EF4-FFF2-40B4-BE49-F238E27FC236}">
                <a16:creationId xmlns:a16="http://schemas.microsoft.com/office/drawing/2014/main" id="{51781D62-DEDE-4081-BDF8-AFE5C5C55CA9}"/>
              </a:ext>
            </a:extLst>
          </p:cNvPr>
          <p:cNvSpPr/>
          <p:nvPr/>
        </p:nvSpPr>
        <p:spPr>
          <a:xfrm>
            <a:off x="7758246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8">
            <a:extLst>
              <a:ext uri="{FF2B5EF4-FFF2-40B4-BE49-F238E27FC236}">
                <a16:creationId xmlns:a16="http://schemas.microsoft.com/office/drawing/2014/main" id="{A3209ECB-AC8C-4ADF-8EDB-8982B329A279}"/>
              </a:ext>
            </a:extLst>
          </p:cNvPr>
          <p:cNvSpPr/>
          <p:nvPr/>
        </p:nvSpPr>
        <p:spPr>
          <a:xfrm>
            <a:off x="8806385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9">
            <a:extLst>
              <a:ext uri="{FF2B5EF4-FFF2-40B4-BE49-F238E27FC236}">
                <a16:creationId xmlns:a16="http://schemas.microsoft.com/office/drawing/2014/main" id="{1AB6208B-5E08-4CA3-B0CE-8C901439603D}"/>
              </a:ext>
            </a:extLst>
          </p:cNvPr>
          <p:cNvSpPr/>
          <p:nvPr/>
        </p:nvSpPr>
        <p:spPr>
          <a:xfrm>
            <a:off x="9849234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E770D07-655E-4248-A7A7-2325B5733A0A}"/>
              </a:ext>
            </a:extLst>
          </p:cNvPr>
          <p:cNvSpPr/>
          <p:nvPr/>
        </p:nvSpPr>
        <p:spPr>
          <a:xfrm>
            <a:off x="74112" y="3966272"/>
            <a:ext cx="11616719" cy="881266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90541373-7D3F-4EEC-95DE-C9AD1040ED8D}"/>
              </a:ext>
            </a:extLst>
          </p:cNvPr>
          <p:cNvSpPr/>
          <p:nvPr/>
        </p:nvSpPr>
        <p:spPr>
          <a:xfrm>
            <a:off x="1479991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D67D11EA-E58F-4B5E-A1E8-D932846A1E8A}"/>
              </a:ext>
            </a:extLst>
          </p:cNvPr>
          <p:cNvSpPr/>
          <p:nvPr/>
        </p:nvSpPr>
        <p:spPr>
          <a:xfrm>
            <a:off x="2528130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12">
            <a:extLst>
              <a:ext uri="{FF2B5EF4-FFF2-40B4-BE49-F238E27FC236}">
                <a16:creationId xmlns:a16="http://schemas.microsoft.com/office/drawing/2014/main" id="{921BDB1F-29F8-4D31-B4CD-40BE7F1A94A9}"/>
              </a:ext>
            </a:extLst>
          </p:cNvPr>
          <p:cNvSpPr/>
          <p:nvPr/>
        </p:nvSpPr>
        <p:spPr>
          <a:xfrm>
            <a:off x="3570979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13">
            <a:extLst>
              <a:ext uri="{FF2B5EF4-FFF2-40B4-BE49-F238E27FC236}">
                <a16:creationId xmlns:a16="http://schemas.microsoft.com/office/drawing/2014/main" id="{52179120-52A5-4130-9767-D7CFFF28C60F}"/>
              </a:ext>
            </a:extLst>
          </p:cNvPr>
          <p:cNvSpPr/>
          <p:nvPr/>
        </p:nvSpPr>
        <p:spPr>
          <a:xfrm>
            <a:off x="4619118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14">
            <a:extLst>
              <a:ext uri="{FF2B5EF4-FFF2-40B4-BE49-F238E27FC236}">
                <a16:creationId xmlns:a16="http://schemas.microsoft.com/office/drawing/2014/main" id="{85384F1C-9F77-4157-A161-B7BFF75FF0F2}"/>
              </a:ext>
            </a:extLst>
          </p:cNvPr>
          <p:cNvSpPr/>
          <p:nvPr/>
        </p:nvSpPr>
        <p:spPr>
          <a:xfrm>
            <a:off x="5667257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15">
            <a:extLst>
              <a:ext uri="{FF2B5EF4-FFF2-40B4-BE49-F238E27FC236}">
                <a16:creationId xmlns:a16="http://schemas.microsoft.com/office/drawing/2014/main" id="{8D173833-BA48-48A9-BB35-7065AD434428}"/>
              </a:ext>
            </a:extLst>
          </p:cNvPr>
          <p:cNvSpPr/>
          <p:nvPr/>
        </p:nvSpPr>
        <p:spPr>
          <a:xfrm>
            <a:off x="6715396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16">
            <a:extLst>
              <a:ext uri="{FF2B5EF4-FFF2-40B4-BE49-F238E27FC236}">
                <a16:creationId xmlns:a16="http://schemas.microsoft.com/office/drawing/2014/main" id="{70FD4865-A15E-4C16-AC9C-6A4DE1269A80}"/>
              </a:ext>
            </a:extLst>
          </p:cNvPr>
          <p:cNvSpPr/>
          <p:nvPr/>
        </p:nvSpPr>
        <p:spPr>
          <a:xfrm>
            <a:off x="7758245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17">
            <a:extLst>
              <a:ext uri="{FF2B5EF4-FFF2-40B4-BE49-F238E27FC236}">
                <a16:creationId xmlns:a16="http://schemas.microsoft.com/office/drawing/2014/main" id="{167DCC10-17C2-4FF3-A8AD-2EECAD2FC8C4}"/>
              </a:ext>
            </a:extLst>
          </p:cNvPr>
          <p:cNvSpPr/>
          <p:nvPr/>
        </p:nvSpPr>
        <p:spPr>
          <a:xfrm>
            <a:off x="8806384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18">
            <a:extLst>
              <a:ext uri="{FF2B5EF4-FFF2-40B4-BE49-F238E27FC236}">
                <a16:creationId xmlns:a16="http://schemas.microsoft.com/office/drawing/2014/main" id="{3CF14B0D-EC43-4784-A5FC-63F3206B2AC5}"/>
              </a:ext>
            </a:extLst>
          </p:cNvPr>
          <p:cNvSpPr/>
          <p:nvPr/>
        </p:nvSpPr>
        <p:spPr>
          <a:xfrm>
            <a:off x="9849233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финиш 2" descr="Chequered flag clipart">
            <a:extLst>
              <a:ext uri="{FF2B5EF4-FFF2-40B4-BE49-F238E27FC236}">
                <a16:creationId xmlns:a16="http://schemas.microsoft.com/office/drawing/2014/main" id="{5DF0BD48-9451-48FC-BDFA-826CE7464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3519237"/>
            <a:ext cx="446123" cy="74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финиш 1" descr="Chequered flag clipart">
            <a:extLst>
              <a:ext uri="{FF2B5EF4-FFF2-40B4-BE49-F238E27FC236}">
                <a16:creationId xmlns:a16="http://schemas.microsoft.com/office/drawing/2014/main" id="{380F3812-E5BC-4757-8440-5E78D375A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4654346"/>
            <a:ext cx="439796" cy="73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Скругленный прямоугольник 7">
            <a:extLst>
              <a:ext uri="{FF2B5EF4-FFF2-40B4-BE49-F238E27FC236}">
                <a16:creationId xmlns:a16="http://schemas.microsoft.com/office/drawing/2014/main" id="{C98B54FB-051B-4980-875E-FF16C98E8F9C}"/>
              </a:ext>
            </a:extLst>
          </p:cNvPr>
          <p:cNvSpPr/>
          <p:nvPr/>
        </p:nvSpPr>
        <p:spPr>
          <a:xfrm>
            <a:off x="3775930" y="1423056"/>
            <a:ext cx="8220270" cy="1949432"/>
          </a:xfrm>
          <a:prstGeom prst="round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70B86E3-AB66-F85E-9956-05BF25CA3D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2510" y="3908597"/>
            <a:ext cx="968455" cy="968455"/>
          </a:xfrm>
          <a:prstGeom prst="rect">
            <a:avLst/>
          </a:prstGeom>
        </p:spPr>
      </p:pic>
      <p:pic>
        <p:nvPicPr>
          <p:cNvPr id="7" name="Рисунок 6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45D5F836-8900-55A1-6AD8-DCE231C2EDC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7995" y="4844473"/>
            <a:ext cx="968455" cy="968455"/>
          </a:xfrm>
          <a:prstGeom prst="rect">
            <a:avLst/>
          </a:prstGeom>
        </p:spPr>
      </p:pic>
      <p:pic>
        <p:nvPicPr>
          <p:cNvPr id="8" name="Рисунок 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CBDE979-BA05-5641-E448-CF00052B7DA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99662" y="1582880"/>
            <a:ext cx="742522" cy="742522"/>
          </a:xfrm>
          <a:prstGeom prst="rect">
            <a:avLst/>
          </a:prstGeom>
        </p:spPr>
      </p:pic>
      <p:pic>
        <p:nvPicPr>
          <p:cNvPr id="33" name="Рисунок 32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27C4C8F-FBD8-B81E-F988-E527436877E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1053" y="1618851"/>
            <a:ext cx="742522" cy="742522"/>
          </a:xfrm>
          <a:prstGeom prst="rect">
            <a:avLst/>
          </a:prstGeom>
        </p:spPr>
      </p:pic>
      <p:pic>
        <p:nvPicPr>
          <p:cNvPr id="35" name="Рисунок 3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53DB052-4839-0A8D-8A7B-FED38279EA4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6594" y="1607081"/>
            <a:ext cx="742522" cy="742522"/>
          </a:xfrm>
          <a:prstGeom prst="rect">
            <a:avLst/>
          </a:prstGeom>
        </p:spPr>
      </p:pic>
      <p:pic>
        <p:nvPicPr>
          <p:cNvPr id="36" name="Рисунок 35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7804C7E2-E062-088A-89C7-28D344FAE52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9058" y="1589396"/>
            <a:ext cx="742522" cy="742522"/>
          </a:xfrm>
          <a:prstGeom prst="rect">
            <a:avLst/>
          </a:prstGeom>
        </p:spPr>
      </p:pic>
      <p:pic>
        <p:nvPicPr>
          <p:cNvPr id="37" name="Рисунок 3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97D2A92-0CB1-E597-0958-533901A70F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42778" y="1562938"/>
            <a:ext cx="742522" cy="742522"/>
          </a:xfrm>
          <a:prstGeom prst="rect">
            <a:avLst/>
          </a:prstGeom>
        </p:spPr>
      </p:pic>
      <p:pic>
        <p:nvPicPr>
          <p:cNvPr id="38" name="Рисунок 37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D65C5EF-757A-4286-C298-681275246D3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11469" y="1598909"/>
            <a:ext cx="742522" cy="742522"/>
          </a:xfrm>
          <a:prstGeom prst="rect">
            <a:avLst/>
          </a:prstGeom>
        </p:spPr>
      </p:pic>
      <p:pic>
        <p:nvPicPr>
          <p:cNvPr id="39" name="Рисунок 38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564B9336-2A14-7FBD-C9BD-ABE115F0EF5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9710" y="1587139"/>
            <a:ext cx="742522" cy="742522"/>
          </a:xfrm>
          <a:prstGeom prst="rect">
            <a:avLst/>
          </a:prstGeom>
        </p:spPr>
      </p:pic>
      <p:pic>
        <p:nvPicPr>
          <p:cNvPr id="40" name="Рисунок 39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983E33CE-4AD0-8084-E2E2-3CBDF3F4DFB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9474" y="1569454"/>
            <a:ext cx="742522" cy="742522"/>
          </a:xfrm>
          <a:prstGeom prst="rect">
            <a:avLst/>
          </a:prstGeom>
        </p:spPr>
      </p:pic>
      <p:pic>
        <p:nvPicPr>
          <p:cNvPr id="41" name="Рисунок 4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2DCDB4F-5247-483B-DD14-CBB7F5199E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55861" y="1569454"/>
            <a:ext cx="742522" cy="742522"/>
          </a:xfrm>
          <a:prstGeom prst="rect">
            <a:avLst/>
          </a:prstGeom>
        </p:spPr>
      </p:pic>
      <p:pic>
        <p:nvPicPr>
          <p:cNvPr id="42" name="Рисунок 4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7711A28-5C02-754F-137D-39828B242F0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8007" y="1569454"/>
            <a:ext cx="742522" cy="742522"/>
          </a:xfrm>
          <a:prstGeom prst="rect">
            <a:avLst/>
          </a:prstGeom>
        </p:spPr>
      </p:pic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80B4FC82-0E08-4645-8A8E-171D71BD702F}"/>
              </a:ext>
            </a:extLst>
          </p:cNvPr>
          <p:cNvSpPr/>
          <p:nvPr/>
        </p:nvSpPr>
        <p:spPr>
          <a:xfrm>
            <a:off x="392330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F4D0AED0-9387-475E-B7C4-C82D06D5BAA5}"/>
              </a:ext>
            </a:extLst>
          </p:cNvPr>
          <p:cNvSpPr/>
          <p:nvPr/>
        </p:nvSpPr>
        <p:spPr>
          <a:xfrm>
            <a:off x="472723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05B98DF7-A525-4B1C-B90A-69B18E08BE20}"/>
              </a:ext>
            </a:extLst>
          </p:cNvPr>
          <p:cNvSpPr/>
          <p:nvPr/>
        </p:nvSpPr>
        <p:spPr>
          <a:xfrm>
            <a:off x="554686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C093FAE9-4DA0-4CE0-A779-14F30AAB0B08}"/>
              </a:ext>
            </a:extLst>
          </p:cNvPr>
          <p:cNvSpPr/>
          <p:nvPr/>
        </p:nvSpPr>
        <p:spPr>
          <a:xfrm>
            <a:off x="635079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AA7710C3-C8F6-4D5D-9234-CAC00CBF37CB}"/>
              </a:ext>
            </a:extLst>
          </p:cNvPr>
          <p:cNvSpPr/>
          <p:nvPr/>
        </p:nvSpPr>
        <p:spPr>
          <a:xfrm>
            <a:off x="715471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3442FA36-4110-49D7-9D73-81D5ADEB4588}"/>
              </a:ext>
            </a:extLst>
          </p:cNvPr>
          <p:cNvSpPr/>
          <p:nvPr/>
        </p:nvSpPr>
        <p:spPr>
          <a:xfrm>
            <a:off x="795863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56D4C139-3B09-4AE5-A812-CD3C31EE05A5}"/>
              </a:ext>
            </a:extLst>
          </p:cNvPr>
          <p:cNvSpPr/>
          <p:nvPr/>
        </p:nvSpPr>
        <p:spPr>
          <a:xfrm>
            <a:off x="877827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E0078D1F-8299-4557-B00D-672D87554106}"/>
              </a:ext>
            </a:extLst>
          </p:cNvPr>
          <p:cNvSpPr/>
          <p:nvPr/>
        </p:nvSpPr>
        <p:spPr>
          <a:xfrm>
            <a:off x="958219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id="{1D10323D-5734-45F1-B297-60F25C7820A6}"/>
              </a:ext>
            </a:extLst>
          </p:cNvPr>
          <p:cNvSpPr/>
          <p:nvPr/>
        </p:nvSpPr>
        <p:spPr>
          <a:xfrm>
            <a:off x="10400973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C687BCC0-0387-4C57-8ABD-39C166B3978D}"/>
              </a:ext>
            </a:extLst>
          </p:cNvPr>
          <p:cNvSpPr/>
          <p:nvPr/>
        </p:nvSpPr>
        <p:spPr>
          <a:xfrm>
            <a:off x="11204894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43" name="Рисунок 42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DFC9246-DFCE-E59D-C3B3-23D21AC6C57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9140" y="2490589"/>
            <a:ext cx="742522" cy="742522"/>
          </a:xfrm>
          <a:prstGeom prst="rect">
            <a:avLst/>
          </a:prstGeom>
        </p:spPr>
      </p:pic>
      <p:pic>
        <p:nvPicPr>
          <p:cNvPr id="44" name="Рисунок 43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3445A507-885E-E795-2E7D-A1B333FF871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2996" y="2513141"/>
            <a:ext cx="742522" cy="742522"/>
          </a:xfrm>
          <a:prstGeom prst="rect">
            <a:avLst/>
          </a:prstGeom>
        </p:spPr>
      </p:pic>
      <p:pic>
        <p:nvPicPr>
          <p:cNvPr id="45" name="Рисунок 4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E9F1E76-B44E-F18F-7422-1FAFB1C343D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14630" y="2494877"/>
            <a:ext cx="742522" cy="742522"/>
          </a:xfrm>
          <a:prstGeom prst="rect">
            <a:avLst/>
          </a:prstGeom>
        </p:spPr>
      </p:pic>
      <p:pic>
        <p:nvPicPr>
          <p:cNvPr id="46" name="Рисунок 45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3F06F12-B2A1-2456-8872-1CCD8236F34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21169" y="2484485"/>
            <a:ext cx="742522" cy="742522"/>
          </a:xfrm>
          <a:prstGeom prst="rect">
            <a:avLst/>
          </a:prstGeom>
        </p:spPr>
      </p:pic>
      <p:pic>
        <p:nvPicPr>
          <p:cNvPr id="47" name="Рисунок 4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3A2C2272-12C3-89DC-DF18-8331D4AF5AD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08498" y="2466811"/>
            <a:ext cx="742522" cy="742522"/>
          </a:xfrm>
          <a:prstGeom prst="rect">
            <a:avLst/>
          </a:prstGeom>
        </p:spPr>
      </p:pic>
      <p:pic>
        <p:nvPicPr>
          <p:cNvPr id="48" name="Рисунок 4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2A0FDE76-62E7-F81C-F6B3-2DB647D7A8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3079" y="2466811"/>
            <a:ext cx="742522" cy="742522"/>
          </a:xfrm>
          <a:prstGeom prst="rect">
            <a:avLst/>
          </a:prstGeom>
        </p:spPr>
      </p:pic>
      <p:pic>
        <p:nvPicPr>
          <p:cNvPr id="49" name="Рисунок 48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E128EFD-6B22-D6B9-8342-BD46EFF3D8F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30360" y="2466811"/>
            <a:ext cx="742522" cy="742522"/>
          </a:xfrm>
          <a:prstGeom prst="rect">
            <a:avLst/>
          </a:prstGeom>
        </p:spPr>
      </p:pic>
      <p:pic>
        <p:nvPicPr>
          <p:cNvPr id="50" name="Рисунок 49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D179CD8-0BD6-C853-1767-539EBE8620B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41773" y="2481387"/>
            <a:ext cx="742522" cy="742522"/>
          </a:xfrm>
          <a:prstGeom prst="rect">
            <a:avLst/>
          </a:prstGeom>
        </p:spPr>
      </p:pic>
      <p:pic>
        <p:nvPicPr>
          <p:cNvPr id="51" name="Рисунок 5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813BF4F0-294B-D9BA-4565-3EEF6BF4356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2247" y="2452881"/>
            <a:ext cx="742522" cy="742522"/>
          </a:xfrm>
          <a:prstGeom prst="rect">
            <a:avLst/>
          </a:prstGeom>
        </p:spPr>
      </p:pic>
      <p:pic>
        <p:nvPicPr>
          <p:cNvPr id="52" name="Рисунок 5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3BDCEC9-6517-3607-40E3-F712187BFC4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60960" y="2467457"/>
            <a:ext cx="742522" cy="742522"/>
          </a:xfrm>
          <a:prstGeom prst="rect">
            <a:avLst/>
          </a:prstGeom>
        </p:spPr>
      </p:pic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0B9BAA79-4351-48BF-84FB-B0EC0C7CB0A8}"/>
              </a:ext>
            </a:extLst>
          </p:cNvPr>
          <p:cNvSpPr/>
          <p:nvPr/>
        </p:nvSpPr>
        <p:spPr>
          <a:xfrm>
            <a:off x="392330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id="{9DF2CE62-19AD-4D79-8A8F-0C4C6C6A7252}"/>
              </a:ext>
            </a:extLst>
          </p:cNvPr>
          <p:cNvSpPr/>
          <p:nvPr/>
        </p:nvSpPr>
        <p:spPr>
          <a:xfrm>
            <a:off x="472723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B2302CE8-CE3B-41E4-942C-5290902413CA}"/>
              </a:ext>
            </a:extLst>
          </p:cNvPr>
          <p:cNvSpPr/>
          <p:nvPr/>
        </p:nvSpPr>
        <p:spPr>
          <a:xfrm>
            <a:off x="554686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0E12D8A0-F40E-4A1E-8835-C53D67019316}"/>
              </a:ext>
            </a:extLst>
          </p:cNvPr>
          <p:cNvSpPr/>
          <p:nvPr/>
        </p:nvSpPr>
        <p:spPr>
          <a:xfrm>
            <a:off x="635079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14</a:t>
            </a:r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7C510C59-4A7E-4F15-B06E-99C4A973A999}"/>
              </a:ext>
            </a:extLst>
          </p:cNvPr>
          <p:cNvSpPr/>
          <p:nvPr/>
        </p:nvSpPr>
        <p:spPr>
          <a:xfrm>
            <a:off x="715471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ED2C0A22-C8ED-4B5A-BAB1-AC63CF4AAB62}"/>
              </a:ext>
            </a:extLst>
          </p:cNvPr>
          <p:cNvSpPr/>
          <p:nvPr/>
        </p:nvSpPr>
        <p:spPr>
          <a:xfrm>
            <a:off x="795863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21D82546-11BA-4E2C-A86D-F45492A5987B}"/>
              </a:ext>
            </a:extLst>
          </p:cNvPr>
          <p:cNvSpPr/>
          <p:nvPr/>
        </p:nvSpPr>
        <p:spPr>
          <a:xfrm>
            <a:off x="877827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7A68EECA-2C5A-4F19-867F-48EC737DDCA0}"/>
              </a:ext>
            </a:extLst>
          </p:cNvPr>
          <p:cNvSpPr/>
          <p:nvPr/>
        </p:nvSpPr>
        <p:spPr>
          <a:xfrm>
            <a:off x="958219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35CADDDE-E184-4A9F-8BDA-D3F5D219CCE8}"/>
              </a:ext>
            </a:extLst>
          </p:cNvPr>
          <p:cNvSpPr/>
          <p:nvPr/>
        </p:nvSpPr>
        <p:spPr>
          <a:xfrm>
            <a:off x="10400973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327F244E-E89C-44CB-9052-1FE2C870E552}"/>
              </a:ext>
            </a:extLst>
          </p:cNvPr>
          <p:cNvSpPr/>
          <p:nvPr/>
        </p:nvSpPr>
        <p:spPr>
          <a:xfrm>
            <a:off x="11204894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20</a:t>
            </a:r>
          </a:p>
        </p:txBody>
      </p:sp>
      <p:pic>
        <p:nvPicPr>
          <p:cNvPr id="204" name="Picture 203" descr="image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3389" y="433512"/>
            <a:ext cx="286702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45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L 0.10013 7.40741E-7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013 7.40741E-7 L 0.18619 7.40741E-7 " pathEditMode="relative" rAng="0" ptsTypes="AA">
                                      <p:cBhvr>
                                        <p:cTn id="1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619 7.40741E-7 L 0.27057 7.40741E-7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057 7.40741E-7 L 0.35768 7.40741E-7 " pathEditMode="relative" rAng="0" ptsTypes="AA">
                                      <p:cBhvr>
                                        <p:cTn id="1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768 7.40741E-7 L 0.44362 7.40741E-7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362 7.40741E-7 L 0.52955 7.40741E-7 " pathEditMode="relative" rAng="0" ptsTypes="AA">
                                      <p:cBhvr>
                                        <p:cTn id="1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955 7.40741E-7 L 0.6151 7.40741E-7 " pathEditMode="relative" rAng="0" ptsTypes="AA">
                                      <p:cBhvr>
                                        <p:cTn id="1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51 7.40741E-7 L 0.70104 7.40741E-7 " pathEditMode="relative" rAng="0" ptsTypes="AA">
                                      <p:cBhvr>
                                        <p:cTn id="1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104 7.40741E-7 L 0.78658 7.40741E-7 " pathEditMode="relative" rAng="0" ptsTypes="AA">
                                      <p:cBhvr>
                                        <p:cTn id="1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658 7.40741E-7 L 0.8625 7.40741E-7 " pathEditMode="relative" rAng="0" ptsTypes="AA">
                                      <p:cBhvr>
                                        <p:cTn id="1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33333E-6 L 0.09948 -3.33333E-6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948 -3.33333E-6 L 0.18476 -3.33333E-6 " pathEditMode="relative" rAng="0" ptsTypes="AA">
                                      <p:cBhvr>
                                        <p:cTn id="1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76 -3.33333E-6 L 0.26992 -3.33333E-6 " pathEditMode="relative" rAng="0" ptsTypes="AA">
                                      <p:cBhvr>
                                        <p:cTn id="1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92 -3.33333E-6 L 0.35533 -3.33333E-6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33 -3.33333E-6 L 0.44166 -3.33333E-6 " pathEditMode="relative" rAng="0" ptsTypes="AA">
                                      <p:cBhvr>
                                        <p:cTn id="1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166 -3.33333E-6 L 0.5302 -3.33333E-6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02 -3.33333E-6 L 0.61432 -3.33333E-6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32 -3.33333E-6 L 0.70052 -3.33333E-6 " pathEditMode="relative" rAng="0" ptsTypes="AA">
                                      <p:cBhvr>
                                        <p:cTn id="1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052 -3.33333E-6 L 0.78359 -3.33333E-6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359 -3.33333E-6 L 0.86145 -3.33333E-6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D058091-378A-43C9-BB7A-ED7B13C4FF22}"/>
</file>

<file path=customXml/itemProps2.xml><?xml version="1.0" encoding="utf-8"?>
<ds:datastoreItem xmlns:ds="http://schemas.openxmlformats.org/officeDocument/2006/customXml" ds:itemID="{06469370-FE2E-4F1A-B91A-FE862DA66870}"/>
</file>

<file path=customXml/itemProps3.xml><?xml version="1.0" encoding="utf-8"?>
<ds:datastoreItem xmlns:ds="http://schemas.openxmlformats.org/officeDocument/2006/customXml" ds:itemID="{05DC9628-D768-44D5-9CE5-A06300A50176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8</cp:revision>
  <dcterms:created xsi:type="dcterms:W3CDTF">2024-04-18T17:52:26Z</dcterms:created>
  <dcterms:modified xsi:type="dcterms:W3CDTF">2025-01-13T10:46:15Z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