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5390" y="2333625"/>
            <a:ext cx="31051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CB296D-0BE0-46BE-9935-018C7C8644F0}"/>
</file>

<file path=customXml/itemProps2.xml><?xml version="1.0" encoding="utf-8"?>
<ds:datastoreItem xmlns:ds="http://schemas.openxmlformats.org/officeDocument/2006/customXml" ds:itemID="{5CF0A00A-E15A-48BE-B76F-D5EF6812786D}"/>
</file>

<file path=customXml/itemProps3.xml><?xml version="1.0" encoding="utf-8"?>
<ds:datastoreItem xmlns:ds="http://schemas.openxmlformats.org/officeDocument/2006/customXml" ds:itemID="{2849D3CB-3AE9-45E8-984D-DFF7E44520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2024-05-13T08:49:00Z</dcterms:created>
  <dcterms:modified xsi:type="dcterms:W3CDTF">2024-12-25T11:28:27Z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