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308042" y="4955497"/>
            <a:ext cx="48173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є старенький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кіт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Степан.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382193" y="5190246"/>
            <a:ext cx="4668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Він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постійно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спить.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074094" y="5165822"/>
            <a:ext cx="4947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Сняться Степану...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F3699891-74C7-2DEF-AF94-229EA47B92B9}"/>
              </a:ext>
            </a:extLst>
          </p:cNvPr>
          <p:cNvGrpSpPr/>
          <p:nvPr/>
        </p:nvGrpSpPr>
        <p:grpSpPr>
          <a:xfrm>
            <a:off x="5462160" y="1828007"/>
            <a:ext cx="982375" cy="809488"/>
            <a:chOff x="5460279" y="1859038"/>
            <a:chExt cx="982375" cy="809488"/>
          </a:xfrm>
        </p:grpSpPr>
        <p:pic>
          <p:nvPicPr>
            <p:cNvPr id="16" name="Рисунок 1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AC83025-AC88-D059-0B6E-A334587D7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279" y="2205535"/>
              <a:ext cx="462991" cy="46299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9BDF355-D1C9-C490-6572-2FE87D80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576" y="1859038"/>
              <a:ext cx="462991" cy="462991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5B1C1D-FCB0-0877-9E8F-8ACAD7600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663" y="2198204"/>
              <a:ext cx="462991" cy="462991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22DBD4ED-DF55-FA97-09CA-5BFD2D520A62}"/>
              </a:ext>
            </a:extLst>
          </p:cNvPr>
          <p:cNvGrpSpPr/>
          <p:nvPr/>
        </p:nvGrpSpPr>
        <p:grpSpPr>
          <a:xfrm>
            <a:off x="5797117" y="3102842"/>
            <a:ext cx="1182692" cy="733479"/>
            <a:chOff x="6981783" y="3184415"/>
            <a:chExt cx="1182692" cy="733479"/>
          </a:xfrm>
        </p:grpSpPr>
        <p:pic>
          <p:nvPicPr>
            <p:cNvPr id="23" name="Рисунок 2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099F3AB-0A91-54DA-4B0C-8B121777B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783" y="3537187"/>
              <a:ext cx="665463" cy="380707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36496B4-D1B9-DE5D-DBD6-C921C706B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471" y="3184415"/>
              <a:ext cx="665463" cy="380707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748A055D-ED4E-D4CC-4333-D54FA1F3B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012" y="3244510"/>
              <a:ext cx="665463" cy="380707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92555" y="222666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62" y="2877232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4" y="4430796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71" y="3918111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73" y="4581552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29" y="4388917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36" y="3519349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528041" y="5195954"/>
            <a:ext cx="4573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любить Степан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добувати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собі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їжу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1951787" y="5198801"/>
            <a:ext cx="55290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любить Степан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ковбасу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biLevel thresh="2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9450" y="267455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410546" y="-110529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5026943" y="-407536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98541" y="1538732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650249" y="4043218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0680EF22-E52D-FA96-45D6-024E8FEA1A13}"/>
              </a:ext>
            </a:extLst>
          </p:cNvPr>
          <p:cNvGrpSpPr/>
          <p:nvPr/>
        </p:nvGrpSpPr>
        <p:grpSpPr>
          <a:xfrm>
            <a:off x="2025936" y="1749984"/>
            <a:ext cx="2701473" cy="2780866"/>
            <a:chOff x="7849357" y="3624312"/>
            <a:chExt cx="2701473" cy="2780866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E77C5B04-956C-8ADB-FD2D-064A7C9871D9}"/>
                </a:ext>
              </a:extLst>
            </p:cNvPr>
            <p:cNvGrpSpPr/>
            <p:nvPr/>
          </p:nvGrpSpPr>
          <p:grpSpPr>
            <a:xfrm>
              <a:off x="7849357" y="3624312"/>
              <a:ext cx="2701473" cy="2780866"/>
              <a:chOff x="2612950" y="1654591"/>
              <a:chExt cx="4602609" cy="4519561"/>
            </a:xfrm>
          </p:grpSpPr>
          <p:pic>
            <p:nvPicPr>
              <p:cNvPr id="74" name="Рисунок 73" descr="Изображение выглядит как мебель, диван, Диван-кровать, Двухместный дива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21EF2E7-39AB-5482-F396-A2E6F2F67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299" y="2385151"/>
                <a:ext cx="3789001" cy="3789001"/>
              </a:xfrm>
              <a:prstGeom prst="rect">
                <a:avLst/>
              </a:prstGeom>
            </p:spPr>
          </p:pic>
          <p:pic>
            <p:nvPicPr>
              <p:cNvPr id="75" name="Рисунок 74" descr="Изображение выглядит как кот, графическая вставка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4A23BA-9271-618E-A7DC-2BE008817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982" y="3310415"/>
                <a:ext cx="1129600" cy="1129600"/>
              </a:xfrm>
              <a:prstGeom prst="rect">
                <a:avLst/>
              </a:prstGeom>
            </p:spPr>
          </p:pic>
          <p:sp>
            <p:nvSpPr>
              <p:cNvPr id="76" name="Пузырек для мыслей: облако 75">
                <a:extLst>
                  <a:ext uri="{FF2B5EF4-FFF2-40B4-BE49-F238E27FC236}">
                    <a16:creationId xmlns:a16="http://schemas.microsoft.com/office/drawing/2014/main" id="{2E96346D-D6F1-5B65-7510-9B041DDDEB91}"/>
                  </a:ext>
                </a:extLst>
              </p:cNvPr>
              <p:cNvSpPr/>
              <p:nvPr/>
            </p:nvSpPr>
            <p:spPr>
              <a:xfrm>
                <a:off x="5786930" y="3089377"/>
                <a:ext cx="1428629" cy="1102298"/>
              </a:xfrm>
              <a:prstGeom prst="cloudCallout">
                <a:avLst>
                  <a:gd name="adj1" fmla="val -72414"/>
                  <a:gd name="adj2" fmla="val 2309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2" name="Пузырек для мыслей: облако 111">
                <a:extLst>
                  <a:ext uri="{FF2B5EF4-FFF2-40B4-BE49-F238E27FC236}">
                    <a16:creationId xmlns:a16="http://schemas.microsoft.com/office/drawing/2014/main" id="{9DBCA26A-0257-9D3E-F7CF-78D6B0E98927}"/>
                  </a:ext>
                </a:extLst>
              </p:cNvPr>
              <p:cNvSpPr/>
              <p:nvPr/>
            </p:nvSpPr>
            <p:spPr>
              <a:xfrm>
                <a:off x="5440069" y="1872078"/>
                <a:ext cx="1428629" cy="1102298"/>
              </a:xfrm>
              <a:prstGeom prst="cloudCallout">
                <a:avLst>
                  <a:gd name="adj1" fmla="val -58013"/>
                  <a:gd name="adj2" fmla="val 9844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3" name="Пузырек для мыслей: облако 112">
                <a:extLst>
                  <a:ext uri="{FF2B5EF4-FFF2-40B4-BE49-F238E27FC236}">
                    <a16:creationId xmlns:a16="http://schemas.microsoft.com/office/drawing/2014/main" id="{BD47B6B4-1731-325D-4616-33D56C232944}"/>
                  </a:ext>
                </a:extLst>
              </p:cNvPr>
              <p:cNvSpPr/>
              <p:nvPr/>
            </p:nvSpPr>
            <p:spPr>
              <a:xfrm>
                <a:off x="3909893" y="1654591"/>
                <a:ext cx="1428629" cy="1102298"/>
              </a:xfrm>
              <a:prstGeom prst="cloudCallout">
                <a:avLst>
                  <a:gd name="adj1" fmla="val 26261"/>
                  <a:gd name="adj2" fmla="val 114346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4" name="Пузырек для мыслей: облако 113">
                <a:extLst>
                  <a:ext uri="{FF2B5EF4-FFF2-40B4-BE49-F238E27FC236}">
                    <a16:creationId xmlns:a16="http://schemas.microsoft.com/office/drawing/2014/main" id="{462BD9AA-A8B9-A08F-577C-883D96EA0473}"/>
                  </a:ext>
                </a:extLst>
              </p:cNvPr>
              <p:cNvSpPr/>
              <p:nvPr/>
            </p:nvSpPr>
            <p:spPr>
              <a:xfrm>
                <a:off x="2704285" y="2460276"/>
                <a:ext cx="1428629" cy="1102298"/>
              </a:xfrm>
              <a:prstGeom prst="cloudCallout">
                <a:avLst>
                  <a:gd name="adj1" fmla="val 84400"/>
                  <a:gd name="adj2" fmla="val 5627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5" name="Пузырек для мыслей: облако 114">
                <a:extLst>
                  <a:ext uri="{FF2B5EF4-FFF2-40B4-BE49-F238E27FC236}">
                    <a16:creationId xmlns:a16="http://schemas.microsoft.com/office/drawing/2014/main" id="{9CF02E52-2EFB-78B9-6263-DF3358AFF856}"/>
                  </a:ext>
                </a:extLst>
              </p:cNvPr>
              <p:cNvSpPr/>
              <p:nvPr/>
            </p:nvSpPr>
            <p:spPr>
              <a:xfrm>
                <a:off x="2612950" y="3592090"/>
                <a:ext cx="1428629" cy="1102298"/>
              </a:xfrm>
              <a:prstGeom prst="cloudCallout">
                <a:avLst>
                  <a:gd name="adj1" fmla="val 83867"/>
                  <a:gd name="adj2" fmla="val -1284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grpSp>
            <p:nvGrpSpPr>
              <p:cNvPr id="116" name="Группа 115">
                <a:extLst>
                  <a:ext uri="{FF2B5EF4-FFF2-40B4-BE49-F238E27FC236}">
                    <a16:creationId xmlns:a16="http://schemas.microsoft.com/office/drawing/2014/main" id="{4EDC70CE-52BE-EF41-9E13-30B2A437D7CE}"/>
                  </a:ext>
                </a:extLst>
              </p:cNvPr>
              <p:cNvGrpSpPr/>
              <p:nvPr/>
            </p:nvGrpSpPr>
            <p:grpSpPr>
              <a:xfrm>
                <a:off x="2794057" y="3737825"/>
                <a:ext cx="1050748" cy="816304"/>
                <a:chOff x="2641657" y="3082505"/>
                <a:chExt cx="1050748" cy="816304"/>
              </a:xfrm>
            </p:grpSpPr>
            <p:pic>
              <p:nvPicPr>
                <p:cNvPr id="134" name="Рисунок 133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6DF3435-93CE-E6AC-A77E-BBE5A4050A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6791" y="308250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5" name="Рисунок 134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5D67F73-42D7-0657-CA84-7A4A3ABFD2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1906" y="3089953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6" name="Рисунок 135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E8D2EAF-3DEF-6FF1-EF69-FDBD83A844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1657" y="32198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F1BDBE5-6F25-2C13-CB26-CE645E0620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5939" y="35531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8" name="Рисунок 137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BF4FC76-883A-2EC7-9EC7-8AA3513F07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5550" y="3446620"/>
                  <a:ext cx="345614" cy="345614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Группа 116">
                <a:extLst>
                  <a:ext uri="{FF2B5EF4-FFF2-40B4-BE49-F238E27FC236}">
                    <a16:creationId xmlns:a16="http://schemas.microsoft.com/office/drawing/2014/main" id="{4F3BB10E-F921-5D72-A960-AD7AE9544FCE}"/>
                  </a:ext>
                </a:extLst>
              </p:cNvPr>
              <p:cNvGrpSpPr/>
              <p:nvPr/>
            </p:nvGrpSpPr>
            <p:grpSpPr>
              <a:xfrm>
                <a:off x="2892650" y="2508951"/>
                <a:ext cx="1097811" cy="950105"/>
                <a:chOff x="2740250" y="1853631"/>
                <a:chExt cx="1097811" cy="950105"/>
              </a:xfrm>
            </p:grpSpPr>
            <p:pic>
              <p:nvPicPr>
                <p:cNvPr id="130" name="Рисунок 129" descr="Изображение выглядит как собака, млекопитающее, зарисовка, иллюстрация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29BAFC55-1B33-0769-DA46-99C8EFB766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7832" y="2081121"/>
                  <a:ext cx="722615" cy="722615"/>
                </a:xfrm>
                <a:prstGeom prst="rect">
                  <a:avLst/>
                </a:prstGeom>
              </p:spPr>
            </p:pic>
            <p:pic>
              <p:nvPicPr>
                <p:cNvPr id="131" name="Рисунок 130" descr="Изображение выглядит как Порода собаки, млекопитающее, графическая вставка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F9B7F7B0-71CB-FB52-381B-0BF0F50568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0250" y="1999753"/>
                  <a:ext cx="363665" cy="363665"/>
                </a:xfrm>
                <a:prstGeom prst="rect">
                  <a:avLst/>
                </a:prstGeom>
              </p:spPr>
            </p:pic>
            <p:pic>
              <p:nvPicPr>
                <p:cNvPr id="132" name="Рисунок 131" descr="Изображение выглядит как Порода собаки, собака, рисунок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C9D7EE8-7B17-F45E-E226-C8FF90DCB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5587" y="1853631"/>
                  <a:ext cx="502474" cy="502474"/>
                </a:xfrm>
                <a:prstGeom prst="rect">
                  <a:avLst/>
                </a:prstGeom>
              </p:spPr>
            </p:pic>
            <p:pic>
              <p:nvPicPr>
                <p:cNvPr id="133" name="Рисунок 132" descr="Изображение выглядит как зарисовка, Порода собаки, млекопитающее, рису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243E977-5C98-25B3-281F-654B2876A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1203" y="2317347"/>
                  <a:ext cx="469411" cy="469411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Группа 117">
                <a:extLst>
                  <a:ext uri="{FF2B5EF4-FFF2-40B4-BE49-F238E27FC236}">
                    <a16:creationId xmlns:a16="http://schemas.microsoft.com/office/drawing/2014/main" id="{853EDE58-A733-7A39-4190-38C54D87BC4A}"/>
                  </a:ext>
                </a:extLst>
              </p:cNvPr>
              <p:cNvGrpSpPr/>
              <p:nvPr/>
            </p:nvGrpSpPr>
            <p:grpSpPr>
              <a:xfrm>
                <a:off x="4197668" y="1752693"/>
                <a:ext cx="872411" cy="736853"/>
                <a:chOff x="4045268" y="1112613"/>
                <a:chExt cx="872411" cy="736853"/>
              </a:xfrm>
            </p:grpSpPr>
            <p:pic>
              <p:nvPicPr>
                <p:cNvPr id="128" name="Рисунок 127" descr="Изображение выглядит как млекопитающее, лиса, графическая вставка, Рыжая лисиц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F86FA77-6BE8-0438-06A0-69C68412C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711" y="1112613"/>
                  <a:ext cx="603968" cy="603968"/>
                </a:xfrm>
                <a:prstGeom prst="rect">
                  <a:avLst/>
                </a:prstGeom>
              </p:spPr>
            </p:pic>
            <p:pic>
              <p:nvPicPr>
                <p:cNvPr id="129" name="Рисунок 128" descr="Изображение выглядит как мультфильм, графическая вставка, иллюстрация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BF3648A-FD06-68B9-BA1C-3239DFA9C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5268" y="1373101"/>
                  <a:ext cx="474973" cy="47636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3A5022AE-CB7B-E2F1-FFEC-AA850C75DAC4}"/>
                </a:ext>
              </a:extLst>
            </p:cNvPr>
            <p:cNvGrpSpPr/>
            <p:nvPr/>
          </p:nvGrpSpPr>
          <p:grpSpPr>
            <a:xfrm>
              <a:off x="9602697" y="3825065"/>
              <a:ext cx="590680" cy="486727"/>
              <a:chOff x="5460279" y="1859038"/>
              <a:chExt cx="982375" cy="809488"/>
            </a:xfrm>
          </p:grpSpPr>
          <p:pic>
            <p:nvPicPr>
              <p:cNvPr id="7" name="Рисунок 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B738C8-B02A-3660-AA3D-E28F36048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279" y="2205535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91E2F00-0EF0-7339-ED4C-8C6574007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1576" y="1859038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89B765-90B5-C7FB-D1D6-984065878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9663" y="2198204"/>
                <a:ext cx="462991" cy="462991"/>
              </a:xfrm>
              <a:prstGeom prst="rect">
                <a:avLst/>
              </a:prstGeom>
            </p:spPr>
          </p:pic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42BC17C-3BCD-F22A-273D-017CCA0A6FC4}"/>
                </a:ext>
              </a:extLst>
            </p:cNvPr>
            <p:cNvGrpSpPr/>
            <p:nvPr/>
          </p:nvGrpSpPr>
          <p:grpSpPr>
            <a:xfrm>
              <a:off x="9871036" y="4703294"/>
              <a:ext cx="521061" cy="323150"/>
              <a:chOff x="6981783" y="3184415"/>
              <a:chExt cx="1182692" cy="733479"/>
            </a:xfrm>
          </p:grpSpPr>
          <p:pic>
            <p:nvPicPr>
              <p:cNvPr id="69" name="Рисунок 68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70D7C21-1C24-74CE-CC61-4B863F8C6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1783" y="3537187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38C7A2C-2B81-865C-6295-6C36BDF8E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2471" y="3184415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2" name="Рисунок 71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083EEA-C3E6-ABB2-4541-51E8E4C8F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012" y="3244510"/>
                <a:ext cx="665463" cy="380707"/>
              </a:xfrm>
              <a:prstGeom prst="rect">
                <a:avLst/>
              </a:prstGeom>
            </p:spPr>
          </p:pic>
        </p:grpSp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8" y="699213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626692" y="3165530"/>
            <a:ext cx="30575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00023 C 0.02239 -0.0132 0.0056 -0.0044 0.02396 -0.0125 C 0.02838 -0.01436 0.03268 -0.01667 0.03724 -0.01875 C 0.04297 -0.02084 0.04896 -0.02246 0.05481 -0.02477 C 0.05807 -0.02593 0.06132 -0.02778 0.06471 -0.02894 C 0.06797 -0.0301 0.07135 -0.03079 0.07461 -0.03195 C 0.07825 -0.03334 0.08164 -0.03519 0.08554 -0.03611 C 0.08919 -0.03681 0.09284 -0.03681 0.09648 -0.03704 C 0.10299 -0.03797 0.10521 -0.03866 0.11185 -0.04005 C 0.12591 -0.03959 0.13984 -0.03936 0.15377 -0.0382 C 0.1625 -0.0375 0.17122 -0.03611 0.18007 -0.03496 C 0.18372 -0.03473 0.18737 -0.03426 0.19114 -0.03403 C 0.19544 -0.03496 0.19935 -0.03473 0.20208 -0.03936 C 0.20351 -0.04167 0.20351 -0.04468 0.20416 -0.04746 C 0.20273 -0.05672 0.20143 -0.06598 0.19974 -0.07524 C 0.19909 -0.0794 0.19778 -0.0875 0.19778 -0.08727 C 0.19843 -0.09144 0.19843 -0.09537 0.19974 -0.09885 C 0.20156 -0.10371 0.2069 -0.10764 0.2108 -0.11019 C 0.21692 -0.11412 0.22239 -0.11922 0.22955 -0.12176 C 0.23711 -0.12408 0.24049 -0.12524 0.24804 -0.12686 C 0.25078 -0.12732 0.25338 -0.12755 0.25586 -0.12755 C 0.26211 -0.12709 0.2733 -0.12686 0.28021 -0.12361 C 0.28307 -0.12223 0.28958 -0.11598 0.29114 -0.11436 C 0.29271 -0.1125 0.29362 -0.10996 0.29544 -0.10811 C 0.29661 -0.10695 0.29843 -0.10625 0.29987 -0.1051 C 0.30143 -0.10394 0.30286 -0.10232 0.30416 -0.10116 C 0.30468 -0.09885 0.30481 -0.09676 0.30534 -0.09491 C 0.30599 -0.09236 0.3069 -0.09005 0.30768 -0.0875 C 0.30807 -0.08496 0.30833 -0.08218 0.30859 -0.0794 C 0.30716 -0.07315 0.30573 -0.0669 0.30416 -0.06065 C 0.30351 -0.05811 0.30325 -0.0551 0.30208 -0.05255 C 0.30104 -0.05024 0.29909 -0.04838 0.29752 -0.0463 C 0.29453 -0.02593 0.29896 -0.05139 0.2944 -0.03311 C 0.29388 -0.03079 0.29362 -0.02801 0.29323 -0.0257 C 0.29297 -0.02408 0.29244 -0.02223 0.29205 -0.02061 C 0.29244 -0.0176 0.29271 -0.01436 0.29323 -0.01135 C 0.29453 -0.00463 0.29713 0.00231 0.30104 0.0081 C 0.30286 0.01088 0.3056 0.01296 0.30768 0.01551 C 0.31263 0.02199 0.31328 0.03009 0.32409 0.03287 L 0.33164 0.03495 C 0.33281 0.03611 0.33372 0.03726 0.33515 0.03796 C 0.34036 0.04143 0.33646 0.03634 0.34179 0.0412 L 0.34179 0.04236 L 0.34179 0.04259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2024-07-21T13:02:50Z</dcterms:created>
  <dcterms:modified xsi:type="dcterms:W3CDTF">2024-11-27T20:58:58Z</dcterms:modified>
</cp:coreProperties>
</file>