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media/media6.mp3" ContentType="audio/mpeg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31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>
        <p:scale>
          <a:sx n="75" d="100"/>
          <a:sy n="75" d="100"/>
        </p:scale>
        <p:origin x="1584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  <a:t>11/1/2024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microsoft.com/office/2007/relationships/media" Target="../media/media2.mp3"/><Relationship Id="rId4" Type="http://schemas.openxmlformats.org/officeDocument/2006/relationships/audio" Target="../media/media2.mp3"/><Relationship Id="rId5" Type="http://schemas.microsoft.com/office/2007/relationships/media" Target="../media/media3.mp3"/><Relationship Id="rId6" Type="http://schemas.openxmlformats.org/officeDocument/2006/relationships/audio" Target="../media/media3.mp3"/><Relationship Id="rId7" Type="http://schemas.microsoft.com/office/2007/relationships/media" Target="../media/media4.mp3"/><Relationship Id="rId8" Type="http://schemas.openxmlformats.org/officeDocument/2006/relationships/audio" Target="../media/media4.mp3"/><Relationship Id="rId9" Type="http://schemas.microsoft.com/office/2007/relationships/media" Target="../media/media5.mp3"/><Relationship Id="rId10" Type="http://schemas.openxmlformats.org/officeDocument/2006/relationships/audio" Target="../media/media5.mp3"/><Relationship Id="rId11" Type="http://schemas.microsoft.com/office/2007/relationships/media" Target="../media/media6.mp3"/><Relationship Id="rId12" Type="http://schemas.openxmlformats.org/officeDocument/2006/relationships/audio" Target="../media/media6.mp3"/><Relationship Id="rId13" Type="http://schemas.openxmlformats.org/officeDocument/2006/relationships/tags" Target="../tags/tag1.xml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7" Type="http://schemas.openxmlformats.org/officeDocument/2006/relationships/image" Target="../media/image3.png"/><Relationship Id="rId18" Type="http://schemas.microsoft.com/office/2007/relationships/hdphoto" Target="../media/hdphoto1.wdp"/><Relationship Id="rId19" Type="http://schemas.openxmlformats.org/officeDocument/2006/relationships/image" Target="../media/image4.png"/><Relationship Id="rId20" Type="http://schemas.microsoft.com/office/2007/relationships/hdphoto" Target="../media/hdphoto2.wdp"/><Relationship Id="rId21" Type="http://schemas.openxmlformats.org/officeDocument/2006/relationships/image" Target="../media/image5.png"/><Relationship Id="rId22" Type="http://schemas.microsoft.com/office/2007/relationships/hdphoto" Target="../media/hdphoto3.wdp"/><Relationship Id="rId23" Type="http://schemas.openxmlformats.org/officeDocument/2006/relationships/image" Target="../media/image6.png"/><Relationship Id="rId24" Type="http://schemas.microsoft.com/office/2007/relationships/hdphoto" Target="../media/hdphoto4.wdp"/><Relationship Id="rId25" Type="http://schemas.openxmlformats.org/officeDocument/2006/relationships/image" Target="../media/image7.jpeg"/><Relationship Id="rId26" Type="http://schemas.openxmlformats.org/officeDocument/2006/relationships/image" Target="../media/image8.jpeg"/><Relationship Id="rId27" Type="http://schemas.openxmlformats.org/officeDocument/2006/relationships/image" Target="../media/image9.png"/><Relationship Id="rId28" Type="http://schemas.openxmlformats.org/officeDocument/2006/relationships/image" Target="../media/image10.png"/><Relationship Id="rId2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1521060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5240" y="2143896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38398" y="5114006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2805516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42551" y="3565323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417569" y="4313385"/>
            <a:ext cx="683390" cy="683390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942" y="3652215"/>
            <a:ext cx="1423630" cy="1423630"/>
          </a:xfrm>
          <a:prstGeom prst="rect">
            <a:avLst/>
          </a:prstGeom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762365" y="2421890"/>
            <a:ext cx="3286125" cy="3171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0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9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8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7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89</cp:revision>
  <dcterms:created xsi:type="dcterms:W3CDTF">2022-10-20T14:41:00Z</dcterms:created>
  <dcterms:modified xsi:type="dcterms:W3CDTF">2024-11-01T09:58:01Z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1033-12.2.0.17119</vt:lpwstr>
  </property>
</Properties>
</file>