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4"/>
  </p:notesMasterIdLst>
  <p:sldIdLst>
    <p:sldId id="375" r:id="rId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84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ableStyles" Target="tableStyles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●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○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 panose="020B0604020202020204"/>
              <a:buChar char="■"/>
              <a:defRPr sz="11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Пустой слайд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Титульный слайд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 panose="020F0502020204030204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matchingName="Два объекта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matchingName="Сравнение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/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/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Только заголовок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matchingName="Объект с подписью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matchingName="Рисунок с подписью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matchingName="Заголовок и вертикальный текст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matchingName="Вертикальный заголовок и текст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•"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</a:fld>
            <a:endParaRPr lang="ru-RU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microsoft.com/office/2007/relationships/hdphoto" Target="../media/image4.wdp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microsoft.com/office/2007/relationships/hdphoto" Target="../media/image7.wdp"/><Relationship Id="rId8" Type="http://schemas.openxmlformats.org/officeDocument/2006/relationships/slideLayout" Target="../slideLayouts/slideLayout1.xml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71"/>
          <a:stretch>
            <a:fillRect/>
          </a:stretch>
        </p:blipFill>
        <p:spPr>
          <a:xfrm>
            <a:off x="-1" y="0"/>
            <a:ext cx="12192001" cy="6857999"/>
          </a:xfrm>
          <a:prstGeom prst="rect">
            <a:avLst/>
          </a:prstGeom>
        </p:spPr>
      </p:pic>
      <p:grpSp>
        <p:nvGrpSpPr>
          <p:cNvPr id="7" name="Группа 6"/>
          <p:cNvGrpSpPr/>
          <p:nvPr/>
        </p:nvGrpSpPr>
        <p:grpSpPr>
          <a:xfrm>
            <a:off x="7844083" y="4416335"/>
            <a:ext cx="2105025" cy="2171700"/>
            <a:chOff x="8244364" y="3945091"/>
            <a:chExt cx="2105025" cy="2171700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8392622" y="4369221"/>
              <a:ext cx="1808508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ЛА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5721426" y="4588557"/>
            <a:ext cx="2105025" cy="2171700"/>
            <a:chOff x="8244364" y="3945091"/>
            <a:chExt cx="2105025" cy="2171700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8392622" y="4369221"/>
              <a:ext cx="1826141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ЛЭ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201067" y="4686300"/>
            <a:ext cx="2105025" cy="2171700"/>
            <a:chOff x="8244364" y="3945091"/>
            <a:chExt cx="2105025" cy="2171700"/>
          </a:xfrm>
        </p:grpSpPr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8392622" y="4369221"/>
              <a:ext cx="1925527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</a:t>
              </a:r>
              <a:r>
                <a:rPr lang="ru-RU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Ы</a:t>
              </a:r>
              <a:endParaRPr lang="en-US" sz="72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9885908" y="4262169"/>
            <a:ext cx="2105025" cy="2171700"/>
            <a:chOff x="8244364" y="3945091"/>
            <a:chExt cx="2105025" cy="2171700"/>
          </a:xfrm>
        </p:grpSpPr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8392622" y="4369221"/>
              <a:ext cx="1699504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ЛУ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2925601" y="4652912"/>
            <a:ext cx="2105025" cy="2171700"/>
            <a:chOff x="8244364" y="3945091"/>
            <a:chExt cx="2105025" cy="2171700"/>
          </a:xfrm>
        </p:grpSpPr>
        <p:pic>
          <p:nvPicPr>
            <p:cNvPr id="18" name="Рисунок 17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8392622" y="4369221"/>
              <a:ext cx="1864613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ЛО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pic>
        <p:nvPicPr>
          <p:cNvPr id="22" name="Google Shape;84;p1"/>
          <p:cNvPicPr preferRelativeResize="0"/>
          <p:nvPr/>
        </p:nvPicPr>
        <p:blipFill rotWithShape="1">
          <a:blip r:embed="rId5"/>
          <a:srcRect/>
          <a:stretch>
            <a:fillRect/>
          </a:stretch>
        </p:blipFill>
        <p:spPr>
          <a:xfrm>
            <a:off x="11070690" y="146458"/>
            <a:ext cx="997525" cy="9270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Группа 1"/>
          <p:cNvGrpSpPr/>
          <p:nvPr/>
        </p:nvGrpSpPr>
        <p:grpSpPr>
          <a:xfrm>
            <a:off x="7557775" y="4458224"/>
            <a:ext cx="2105025" cy="2171700"/>
            <a:chOff x="8244364" y="3945091"/>
            <a:chExt cx="2105025" cy="2171700"/>
          </a:xfrm>
        </p:grpSpPr>
        <p:pic>
          <p:nvPicPr>
            <p:cNvPr id="20" name="Рисунок 19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/>
          </p:nvSpPr>
          <p:spPr>
            <a:xfrm>
              <a:off x="8392622" y="4369221"/>
              <a:ext cx="1808508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ЛА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5435118" y="4630446"/>
            <a:ext cx="2105025" cy="2171700"/>
            <a:chOff x="8244364" y="3945091"/>
            <a:chExt cx="2105025" cy="2171700"/>
          </a:xfrm>
        </p:grpSpPr>
        <p:pic>
          <p:nvPicPr>
            <p:cNvPr id="26" name="Рисунок 25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8392622" y="4369221"/>
              <a:ext cx="1826141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ЛЭ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46371" y="4686299"/>
            <a:ext cx="2105025" cy="2171700"/>
            <a:chOff x="5901657" y="3520960"/>
            <a:chExt cx="2105025" cy="2171700"/>
          </a:xfrm>
        </p:grpSpPr>
        <p:pic>
          <p:nvPicPr>
            <p:cNvPr id="30" name="Рисунок 29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5901657" y="3520960"/>
              <a:ext cx="2105025" cy="2171700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5984448" y="4057367"/>
              <a:ext cx="1925527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</a:t>
              </a:r>
              <a:r>
                <a:rPr lang="ru-RU" sz="72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Ы</a:t>
              </a:r>
              <a:endParaRPr lang="en-US" sz="72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9599600" y="4304058"/>
            <a:ext cx="2105025" cy="2171700"/>
            <a:chOff x="8244364" y="3945091"/>
            <a:chExt cx="2105025" cy="2171700"/>
          </a:xfrm>
        </p:grpSpPr>
        <p:pic>
          <p:nvPicPr>
            <p:cNvPr id="33" name="Рисунок 32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34" name="TextBox 33"/>
            <p:cNvSpPr txBox="1"/>
            <p:nvPr/>
          </p:nvSpPr>
          <p:spPr>
            <a:xfrm>
              <a:off x="8392622" y="4369221"/>
              <a:ext cx="1699504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ЛУ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2639293" y="4694801"/>
            <a:ext cx="2105025" cy="2171700"/>
            <a:chOff x="8244364" y="3945091"/>
            <a:chExt cx="2105025" cy="2171700"/>
          </a:xfrm>
        </p:grpSpPr>
        <p:pic>
          <p:nvPicPr>
            <p:cNvPr id="36" name="Рисунок 35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3947" b="92544" l="3620" r="94118">
                          <a14:foregroundMark x1="28054" y1="11404" x2="16290" y2="25439"/>
                          <a14:foregroundMark x1="10215" y1="39722" x2="9502" y2="46491"/>
                          <a14:foregroundMark x1="11765" y1="25000" x2="11399" y2="28473"/>
                          <a14:foregroundMark x1="10407" y1="49561" x2="17647" y2="63596"/>
                          <a14:foregroundMark x1="18100" y1="78070" x2="31222" y2="85965"/>
                          <a14:foregroundMark x1="42110" y1="88072" x2="48869" y2="90351"/>
                          <a14:foregroundMark x1="33711" y1="91228" x2="30317" y2="88596"/>
                          <a14:foregroundMark x1="34242" y1="91640" x2="33711" y2="91228"/>
                          <a14:foregroundMark x1="8836" y1="41977" x2="8597" y2="48684"/>
                          <a14:foregroundMark x1="15056" y1="31804" x2="12670" y2="37281"/>
                          <a14:foregroundMark x1="21267" y1="17544" x2="15566" y2="30633"/>
                          <a14:foregroundMark x1="14027" y1="21491" x2="10991" y2="28261"/>
                          <a14:foregroundMark x1="7707" y1="42154" x2="6787" y2="48246"/>
                          <a14:foregroundMark x1="5648" y1="41087" x2="4072" y2="47807"/>
                          <a14:foregroundMark x1="41176" y1="6579" x2="49321" y2="7018"/>
                          <a14:foregroundMark x1="45701" y1="30702" x2="17195" y2="52632"/>
                          <a14:foregroundMark x1="44796" y1="22807" x2="73756" y2="35965"/>
                          <a14:foregroundMark x1="73303" y1="15789" x2="89140" y2="33772"/>
                          <a14:foregroundMark x1="89593" y1="28509" x2="92760" y2="46053"/>
                          <a14:foregroundMark x1="92760" y1="47368" x2="91403" y2="64035"/>
                          <a14:foregroundMark x1="84615" y1="74123" x2="75566" y2="81140"/>
                          <a14:foregroundMark x1="62905" y1="85918" x2="59729" y2="86842"/>
                          <a14:foregroundMark x1="73303" y1="82895" x2="63665" y2="85698"/>
                          <a14:foregroundMark x1="40271" y1="92544" x2="46154" y2="92544"/>
                          <a14:foregroundMark x1="64234" y1="86564" x2="64706" y2="86404"/>
                          <a14:foregroundMark x1="46606" y1="92544" x2="63494" y2="86815"/>
                          <a14:foregroundMark x1="64198" y1="87887" x2="61086" y2="89474"/>
                          <a14:foregroundMark x1="69683" y1="85088" x2="64875" y2="87541"/>
                          <a14:foregroundMark x1="65505" y1="89877" x2="58824" y2="92544"/>
                          <a14:foregroundMark x1="66516" y1="89474" x2="66222" y2="89591"/>
                          <a14:foregroundMark x1="94118" y1="42105" x2="94118" y2="49561"/>
                          <a14:foregroundMark x1="86425" y1="22368" x2="88235" y2="28947"/>
                          <a14:foregroundMark x1="38231" y1="6466" x2="49321" y2="6140"/>
                          <a14:foregroundMark x1="43891" y1="3947" x2="51054" y2="4894"/>
                          <a14:foregroundMark x1="57632" y1="5263" x2="61252" y2="5263"/>
                          <a14:foregroundMark x1="9502" y1="28509" x2="8145" y2="39035"/>
                          <a14:foregroundMark x1="15385" y1="19298" x2="15385" y2="19298"/>
                          <a14:foregroundMark x1="14480" y1="19298" x2="14027" y2="19737"/>
                          <a14:foregroundMark x1="61991" y1="6140" x2="66063" y2="6140"/>
                          <a14:foregroundMark x1="66063" y1="6579" x2="69231" y2="7895"/>
                          <a14:foregroundMark x1="37880" y1="5145" x2="39367" y2="4825"/>
                          <a14:foregroundMark x1="38462" y1="91228" x2="37104" y2="91228"/>
                          <a14:foregroundMark x1="37104" y1="91228" x2="37104" y2="91228"/>
                          <a14:foregroundMark x1="37104" y1="91228" x2="38914" y2="92544"/>
                          <a14:foregroundMark x1="37104" y1="91667" x2="35294" y2="90789"/>
                          <a14:backgroundMark x1="60" y1="38060" x2="0" y2="38158"/>
                          <a14:backgroundMark x1="7240" y1="26316" x2="6147" y2="28104"/>
                          <a14:backgroundMark x1="65448" y1="877" x2="58371" y2="877"/>
                          <a14:backgroundMark x1="71108" y1="877" x2="69520" y2="877"/>
                          <a14:backgroundMark x1="54751" y1="877" x2="48416" y2="877"/>
                          <a14:backgroundMark x1="35747" y1="2193" x2="39819" y2="2193"/>
                          <a14:backgroundMark x1="33937" y1="92105" x2="34389" y2="92105"/>
                          <a14:backgroundMark x1="32127" y1="91228" x2="32127" y2="91228"/>
                          <a14:backgroundMark x1="33937" y1="92105" x2="35497" y2="92672"/>
                          <a14:backgroundMark x1="67873" y1="92105" x2="66968" y2="9210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244364" y="3945091"/>
              <a:ext cx="2105025" cy="2171700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8392622" y="4369221"/>
              <a:ext cx="1864613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8000" b="1" dirty="0">
                  <a:ln w="28575">
                    <a:solidFill>
                      <a:sysClr val="windowText" lastClr="000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</a:rPr>
                <a:t>ЛО</a:t>
              </a:r>
              <a:endParaRPr lang="en-US" sz="8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pic>
        <p:nvPicPr>
          <p:cNvPr id="39" name="Рисунок 38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939" b="90214" l="10000" r="90000">
                        <a14:foregroundMark x1="39194" y1="89297" x2="43226" y2="9021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337916" y="1450824"/>
            <a:ext cx="2953162" cy="31151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3" name="Picture 182" descr="image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611267" y="1512000"/>
            <a:ext cx="2028825" cy="31337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4.81481E-6 L -0.10325 -0.34399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69" y="-17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4.81481E-6 L 0.12109 -0.4273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55" y="-2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3.33333E-6 L 0.59493 -0.35764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740" y="-17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3.33333E-6 L -0.2875 -0.43311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75" y="-2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000"/>
                            </p:stCondLst>
                            <p:childTnLst>
                              <p:par>
                                <p:cTn id="73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4.44444E-6 L 0.30625 -0.297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13" y="-1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4.81481E-6 L -0.10325 -0.34399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69" y="-17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000"/>
                            </p:stCondLst>
                            <p:childTnLst>
                              <p:par>
                                <p:cTn id="108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4.81481E-6 L 0.12109 -0.42731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55" y="-21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000"/>
                            </p:stCondLst>
                            <p:childTnLst>
                              <p:par>
                                <p:cTn id="125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33333E-6 L 0.59493 -0.35764 " pathEditMode="relative" rAng="0" ptsTypes="AA">
                                      <p:cBhvr>
                                        <p:cTn id="13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740" y="-17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000"/>
                            </p:stCondLst>
                            <p:childTnLst>
                              <p:par>
                                <p:cTn id="135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3000"/>
                            </p:stCondLst>
                            <p:childTnLst>
                              <p:par>
                                <p:cTn id="142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3.33333E-6 L -0.2875 -0.43311 " pathEditMode="relative" rAng="0" ptsTypes="AA">
                                      <p:cBhvr>
                                        <p:cTn id="15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75" y="-2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000"/>
                            </p:stCondLst>
                            <p:childTnLst>
                              <p:par>
                                <p:cTn id="152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3000"/>
                            </p:stCondLst>
                            <p:childTnLst>
                              <p:par>
                                <p:cTn id="159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4.44444E-6 L 0.30625 -0.297 " pathEditMode="relative" rAng="0" ptsTypes="AA">
                                      <p:cBhvr>
                                        <p:cTn id="16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13" y="-1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000"/>
                            </p:stCondLst>
                            <p:childTnLst>
                              <p:par>
                                <p:cTn id="169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0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WPS Presentation</Application>
  <PresentationFormat>Широкоэкранный</PresentationFormat>
  <Paragraphs>20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SimSun</vt:lpstr>
      <vt:lpstr>Wingdings</vt:lpstr>
      <vt:lpstr>Arial</vt:lpstr>
      <vt:lpstr>Calibri</vt:lpstr>
      <vt:lpstr>Arial Black</vt:lpstr>
      <vt:lpstr>Microsoft YaHei</vt:lpstr>
      <vt:lpstr>Arial Unicode MS</vt:lpstr>
      <vt:lpstr>Тема Office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>yanag</cp:lastModifiedBy>
  <cp:revision>10</cp:revision>
  <dcterms:created xsi:type="dcterms:W3CDTF">2024-07-02T21:41:09Z</dcterms:created>
  <dcterms:modified xsi:type="dcterms:W3CDTF">2024-07-02T21:42:28Z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DFF9226D7C044981AEA6C67DDB0770B9_12</vt:lpwstr>
  </property>
  <property fmtid="{D5CDD505-2E9C-101B-9397-08002B2CF9AE}" pid="3" name="KSOProductBuildVer">
    <vt:lpwstr>1033-12.2.0.17119</vt:lpwstr>
  </property>
</Properties>
</file>