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03" y="-41564"/>
            <a:ext cx="867804" cy="806906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55355" y="3240405"/>
            <a:ext cx="22955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10F898-A4AD-4275-9242-7C1E72FD4092}"/>
</file>

<file path=customXml/itemProps2.xml><?xml version="1.0" encoding="utf-8"?>
<ds:datastoreItem xmlns:ds="http://schemas.openxmlformats.org/officeDocument/2006/customXml" ds:itemID="{0F92A45E-50CC-4354-AAB0-F566AD57D34D}"/>
</file>

<file path=customXml/itemProps3.xml><?xml version="1.0" encoding="utf-8"?>
<ds:datastoreItem xmlns:ds="http://schemas.openxmlformats.org/officeDocument/2006/customXml" ds:itemID="{54018EF3-B468-4CFE-ABA8-E07D2164FD7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16</cp:revision>
  <dcterms:created xsi:type="dcterms:W3CDTF">2024-06-03T20:22:00Z</dcterms:created>
  <dcterms:modified xsi:type="dcterms:W3CDTF">2024-07-16T09:50:59Z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