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82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D50-D55C-4C19-A5EB-30AFC49E06CC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EEC1-C897-4579-B282-9640A9862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6646-D7FB-444D-A09D-00D18ACB78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1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6B02-E47F-74F9-FE79-CE50D993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9AF584-A141-B361-DF3A-039198AE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8206-592F-7D03-D257-7074DA9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E826-1E20-723C-4645-7E8F62E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57DF-A16A-310C-04C3-A9C6CBFC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863F-4CF1-E6B5-1EF2-F30AA03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1D4C3-681E-2A2B-1AFA-9096F566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78070-BD87-5303-F7A6-FA865BB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4090-65B2-C776-F87F-386BD68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FF940-7943-018F-8876-6D9598C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EF2B6-E05D-19D6-8F68-95C03058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DB09B-B5E1-9C64-5979-BFA433BA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5A57-71C3-4C11-0ECC-107D5D7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C94ED-28B2-2CCC-4D78-1EE2B98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DF244-0FC1-9BC8-135A-0E4BED98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86EA-6415-1A61-DB08-C55D139F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913A6-AD20-401F-C6BE-DC13D19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3F46F-354C-566B-00C2-AA6EC29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51D6D-B8B8-712A-B887-165005E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46382-D568-2165-F90F-7B28C78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6718-7547-A1F5-5410-D5BF8A3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B089E-8045-E65E-1CE2-B974DC60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31260-9B2D-703C-C4FC-4FE6BAD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B4867-C68A-E7A9-1B84-73367CD9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46EE-1658-0FC0-DF15-5EB31F7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695-AAB9-7372-0334-4927B27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57AD-F644-5753-2851-9EF56639B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ADCA4-ABE7-DC0B-0BD5-CE620599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40BEE-CE71-124B-7082-2218073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2C06-B3BE-4079-342D-EF3266F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4AEFF-0CFD-D0B4-E13D-D2FD6F3C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5953-FDB5-B40F-35E1-D052856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A06FB-9484-8A2D-740A-BCA143DD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F0E34-CF92-A567-0D0A-37BCDB98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FDD3D-06B2-EE68-BB44-253B6CD9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6B36F-5023-2B43-0DC0-43BBCE4A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4ED855-F7EF-98E3-2235-836B994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C81565-ED51-3AD6-4E8D-7353ACE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7E69-8C22-0E2B-7BFA-F0499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873A-3078-E85F-A4AA-DAAADCE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0689D-1846-C2E0-B45F-FEDE3750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3C692-3A91-7C89-2434-35137F7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DF0F0-CE03-F13C-52CF-70A05AB4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FC1913-6B15-3388-4F26-C190CDF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1864-7C14-BF02-DA35-C7C58F4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935A-D330-2BB7-3514-E07EBF64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71AD-21F6-92C5-9053-9B97EBE8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5F59-33D0-BBA3-8A89-BE2E69B5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B456-22E9-7F36-2870-3A9B9EDC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FE75-190F-2CCE-A602-0BB8AFC0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B26E4A-6843-6ACE-F4E7-3FEE5A16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4E42-DAFC-90DA-E08B-9A739429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F94D-6452-B4A7-5565-6CF41B20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3F84C-60FC-0852-404E-5532E7F5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5D34C-DF66-8624-E308-74757134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E736-5A7E-D702-8E97-C3AA2141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D51113-855F-4CBD-92E6-8C006946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23C2A-2676-BF35-63BB-89D495D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6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CDD9-2F3A-91F7-0516-083161DA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481D0-8F5B-8E9E-5C39-6B892DC8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E844-1F38-F8DF-EF04-7128DBBE3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C32C-7CD0-3E54-1E2C-224C20D7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A4F2D-AD4B-2921-952D-4A1DAC46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606478-3E6C-61D9-3726-5FDF9B49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1ADAF2-FD75-E676-9631-B38BE4DA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8" y="4695344"/>
            <a:ext cx="2483073" cy="24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D4134-DCFA-B23B-8300-273EF374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4" y="5430965"/>
            <a:ext cx="1429669" cy="1271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B3BDE4-1E42-CF7E-0DA1-158B0FE48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15" y="4712010"/>
            <a:ext cx="2483073" cy="2483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8D0D3-6882-BE9C-ACD3-5738F32C8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98" y="5489737"/>
            <a:ext cx="957607" cy="1269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422B3DA-BC4D-E255-F21C-50BD458C7E92}"/>
              </a:ext>
            </a:extLst>
          </p:cNvPr>
          <p:cNvGrpSpPr/>
          <p:nvPr/>
        </p:nvGrpSpPr>
        <p:grpSpPr>
          <a:xfrm>
            <a:off x="-362175" y="-154996"/>
            <a:ext cx="2673635" cy="1972242"/>
            <a:chOff x="-362175" y="-154996"/>
            <a:chExt cx="2673635" cy="197224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4BE8FA-8AF7-F62E-31CC-E8D71A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-362175" y="-154996"/>
              <a:ext cx="2673635" cy="19722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E07C277-1FD5-6441-EA8E-C560752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15" y="329249"/>
              <a:ext cx="1299910" cy="122391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53AC28B-C4BF-CB9D-C07A-2A535D18116F}"/>
              </a:ext>
            </a:extLst>
          </p:cNvPr>
          <p:cNvGrpSpPr/>
          <p:nvPr/>
        </p:nvGrpSpPr>
        <p:grpSpPr>
          <a:xfrm>
            <a:off x="3700067" y="1386097"/>
            <a:ext cx="2673635" cy="1972242"/>
            <a:chOff x="3765651" y="1366598"/>
            <a:chExt cx="2673635" cy="197224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961CF00-84D0-907D-B130-B8EE83DF8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3765651" y="1366598"/>
              <a:ext cx="2673635" cy="1972242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B2DD9E-15DF-C9DB-7A3C-B5716B63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7" y="1836358"/>
              <a:ext cx="1083872" cy="124383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BFF75A1-1BC6-E1A9-A7C5-7613BFDB2A39}"/>
              </a:ext>
            </a:extLst>
          </p:cNvPr>
          <p:cNvGrpSpPr/>
          <p:nvPr/>
        </p:nvGrpSpPr>
        <p:grpSpPr>
          <a:xfrm>
            <a:off x="995490" y="1477455"/>
            <a:ext cx="2673635" cy="1972242"/>
            <a:chOff x="1006896" y="1403773"/>
            <a:chExt cx="2673635" cy="197224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0935144-4EC9-EE18-B2F0-5F20D74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1006896" y="1403773"/>
              <a:ext cx="2673635" cy="197224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773545-B85B-4BCC-1DA6-125CD4A3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5" y="1822150"/>
              <a:ext cx="1276489" cy="127648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213DBDB-57F8-9271-A5F2-BCDF46DEFEF2}"/>
              </a:ext>
            </a:extLst>
          </p:cNvPr>
          <p:cNvGrpSpPr/>
          <p:nvPr/>
        </p:nvGrpSpPr>
        <p:grpSpPr>
          <a:xfrm>
            <a:off x="5327671" y="2997335"/>
            <a:ext cx="2673635" cy="1972242"/>
            <a:chOff x="5327671" y="2997335"/>
            <a:chExt cx="2673635" cy="197224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A1BA5D0-0C85-2072-3827-B82ECB50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327671" y="2997335"/>
              <a:ext cx="2673635" cy="197224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453AEE-9AE3-9B50-F015-A21163E1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70" y="3443586"/>
              <a:ext cx="1338153" cy="135553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4A9C217-B112-D27B-5821-B0B7BD2BE25F}"/>
              </a:ext>
            </a:extLst>
          </p:cNvPr>
          <p:cNvGrpSpPr/>
          <p:nvPr/>
        </p:nvGrpSpPr>
        <p:grpSpPr>
          <a:xfrm>
            <a:off x="5315395" y="-129731"/>
            <a:ext cx="2673635" cy="1972242"/>
            <a:chOff x="5240268" y="-194790"/>
            <a:chExt cx="2673635" cy="197224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EDAEB4F-A3D0-45D9-E81B-713054B4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240268" y="-194790"/>
              <a:ext cx="2673635" cy="1972242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174A2E3-3F94-4ACC-24C3-D47CD8C0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37" y="264190"/>
              <a:ext cx="1406234" cy="140623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10F735C-24D2-2A3A-3154-1E863878B5CB}"/>
              </a:ext>
            </a:extLst>
          </p:cNvPr>
          <p:cNvGrpSpPr/>
          <p:nvPr/>
        </p:nvGrpSpPr>
        <p:grpSpPr>
          <a:xfrm>
            <a:off x="7988751" y="-221942"/>
            <a:ext cx="2673635" cy="1972242"/>
            <a:chOff x="7988751" y="-221942"/>
            <a:chExt cx="2673635" cy="19722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712BC04-7560-8692-7D33-3EAAA6B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7988751" y="-221942"/>
              <a:ext cx="2673635" cy="19722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121A1FC-A01A-252E-96A9-D1D7B4CC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123" y="164824"/>
              <a:ext cx="1295510" cy="13126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A41023F-103F-DA35-EE65-F99C984960DB}"/>
              </a:ext>
            </a:extLst>
          </p:cNvPr>
          <p:cNvGrpSpPr/>
          <p:nvPr/>
        </p:nvGrpSpPr>
        <p:grpSpPr>
          <a:xfrm>
            <a:off x="6912824" y="1506052"/>
            <a:ext cx="2673635" cy="1972242"/>
            <a:chOff x="6696688" y="1519766"/>
            <a:chExt cx="2673635" cy="197224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A7DB19-5F85-F23E-1BCA-68A5F798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6696688" y="1519766"/>
              <a:ext cx="2673635" cy="197224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A5EB763-7ACC-09F1-4B45-F6EC4889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52" y="1951267"/>
              <a:ext cx="1272728" cy="1272728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431F6D3-737F-A1A4-BE38-23424D3E2B70}"/>
              </a:ext>
            </a:extLst>
          </p:cNvPr>
          <p:cNvGrpSpPr/>
          <p:nvPr/>
        </p:nvGrpSpPr>
        <p:grpSpPr>
          <a:xfrm>
            <a:off x="2460985" y="2879814"/>
            <a:ext cx="2673635" cy="1972242"/>
            <a:chOff x="2460985" y="2879814"/>
            <a:chExt cx="2673635" cy="197224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5E4E5C7-9A45-192E-4B4F-925D6E7E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460985" y="2879814"/>
              <a:ext cx="2673635" cy="19722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4B9E8F7-9D34-67FD-BC81-B1CC13F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60" y="3533349"/>
              <a:ext cx="1148972" cy="111772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9AF14E2-73E4-313D-7617-91426209E172}"/>
              </a:ext>
            </a:extLst>
          </p:cNvPr>
          <p:cNvGrpSpPr/>
          <p:nvPr/>
        </p:nvGrpSpPr>
        <p:grpSpPr>
          <a:xfrm>
            <a:off x="2311460" y="-177253"/>
            <a:ext cx="2673635" cy="1972242"/>
            <a:chOff x="2311460" y="-177253"/>
            <a:chExt cx="2673635" cy="197224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6F45FA4-B3C2-6FA2-8CC4-DCA1E0766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311460" y="-177253"/>
              <a:ext cx="2673635" cy="197224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E6828EE-D803-39DB-B049-3CAE7CD1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161" y="409125"/>
              <a:ext cx="855281" cy="1054333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A9E626-57D4-B9C8-96A9-2D4FA76761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78" y="-413649"/>
            <a:ext cx="5382726" cy="538272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797158"/>
            <a:ext cx="1619250" cy="303847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6039" y="3812188"/>
            <a:ext cx="2819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1828 L 0.23685 0.7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111 L -0.08385 0.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3789 0.4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073 0.2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1088 L -0.22265 0.7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3671 0.7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019 L -0.35325 0.4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0903 L 0.01146 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2174 0.6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5EEDF-4E0A-44D8-9702-C8B24EEA8B62}"/>
</file>

<file path=customXml/itemProps2.xml><?xml version="1.0" encoding="utf-8"?>
<ds:datastoreItem xmlns:ds="http://schemas.openxmlformats.org/officeDocument/2006/customXml" ds:itemID="{1F1803FA-3016-4423-8B1E-F52AFA60365B}"/>
</file>

<file path=customXml/itemProps3.xml><?xml version="1.0" encoding="utf-8"?>
<ds:datastoreItem xmlns:ds="http://schemas.openxmlformats.org/officeDocument/2006/customXml" ds:itemID="{DF8DC24F-B7FB-4148-B4E8-AC2ED7FE687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2024-04-15T15:04:58Z</dcterms:created>
  <dcterms:modified xsi:type="dcterms:W3CDTF">2024-12-30T11:45:26Z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