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2" y="3730943"/>
            <a:ext cx="3028950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