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BE4-4D99-4D25-80B4-238568F3938D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4C1-DD4C-4BD2-BD81-1C30213615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5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34C1-DD4C-4BD2-BD81-1C30213615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385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5843-B208-9A5C-53AC-6F67CD4C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670D6-53DF-6953-9550-934F2349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4FC1B-F6F5-66F5-4AFA-FB2DB93B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506F-6056-1D28-9391-AAAC85DD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987B-5797-BA2C-DD09-2C7CD15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A73B-BEEF-D564-F6FA-D76D1B23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23B0B-8A04-617E-D31D-A456220E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C553-BF5D-3948-C762-76797E8E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1B7F5-DF37-08C1-80E2-4AB1D2F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5360-DD5A-0051-50E3-AA5C480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07610F-70D3-D76B-B13E-82D75042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62676-CAA2-B807-5E21-EB366389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17E04-2D51-1226-D64A-EF20364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EDF9-0010-FB07-A68A-C8E49DE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21D4F-A832-67FA-DA35-0E7A1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41E-4C4E-E72F-22C6-192CB89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94843-2455-DD6D-2955-504035CF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238E-D565-5E5A-27F6-19D435B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379E7-6A30-A290-44E4-5B52054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D8332-2E72-4D32-82D2-739E6E0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94B9-9BDE-40B9-38EA-7AE0D0F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4E9E0-28CB-84EC-8930-D850EE1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09612-9592-269F-4776-AC422BE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F7B7-8120-7B40-733B-0B9923D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E92D-CA32-D5D1-D969-5A904A7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3EEB-2C81-ACD0-6E1B-4BE12B4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AE43-7F4D-CC5A-42F4-867EADA3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EF72-3A10-1B79-013B-19DABDEF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30179-665A-6C40-2C02-9E156E4D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E438-1CBB-4652-E20E-DE8E627E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F9F25-51D5-33B6-1BA0-7008947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34EB7-AD68-1452-386C-961F98D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85C4-6CEA-3C61-B161-0CAC20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DEC78-8227-878F-A277-516FE2FD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D9735-A1E0-924A-B20B-9EA0F869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C8993-F959-4C77-8E5A-2E99574C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72DE9-9E6B-F565-E2D6-AD3262EC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CD9C8-4838-EBE7-75E3-FD732C0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B642AB-5ECA-4D4F-D55A-AB42B51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0B9D-BBE7-D667-564A-3102D2D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A48A76-EBDD-5BA3-DB86-7F8A0F9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29634-BC04-6D0E-633E-84B450B4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A8424-7B64-4EAC-F26E-A0DBA49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9AC6F-A13A-E08A-1B45-AE9CAC7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8BBF1-290B-8D41-539D-07D229E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E1038-8A4C-04E4-666D-5B8F3393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7B20-94CD-682D-4F8B-74ABA9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FAEAF-5A03-10DA-00BE-D8AF36AC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9832-6615-9E0F-3313-A21FB64D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BA4FE-A63E-5D95-BF7F-FAB5534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45A7B-12F1-9F53-077B-F48A0A7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896-2525-89E2-B129-08B1298F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7F6-BDBB-AA69-6662-8A3B6C0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445D6-482D-2E57-4475-3A3A0D22D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D508B-E66B-20CD-2623-0FC2C5F0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37F78-CA43-3BFC-DD3A-69FF979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5510A-3FC9-944C-0CA4-BFC9BA6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37F50-6F2A-E9E0-30C8-B825D1D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B355-DA01-3BAA-BA98-7FC148F9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11A10-6840-EB95-E006-B24533D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06C69-9275-1F3D-1759-0FE8D66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4CE56-AA52-F20B-D541-82FB51E6E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CF82A-52FA-7869-AD6A-C97AC85B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773D1-4955-BE30-3ABB-7DFF5B38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3D5166-E22F-1A55-376D-2640B9D4D738}"/>
              </a:ext>
            </a:extLst>
          </p:cNvPr>
          <p:cNvSpPr/>
          <p:nvPr/>
        </p:nvSpPr>
        <p:spPr>
          <a:xfrm>
            <a:off x="101599" y="4187245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961AE-AEDD-AF01-11C9-2DD9D8D7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5" y="4083094"/>
            <a:ext cx="1965816" cy="1965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EF861-8001-6CB9-2108-FF3039A10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50" y="4060601"/>
            <a:ext cx="2041642" cy="2041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EC9BD-14E3-B146-727E-2B91EB48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84" y="4158967"/>
            <a:ext cx="1624964" cy="1864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6308D-9258-4696-DFCC-7B16A499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4041572"/>
            <a:ext cx="2079699" cy="207969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829DE06-846B-A933-C975-2BE331432B78}"/>
              </a:ext>
            </a:extLst>
          </p:cNvPr>
          <p:cNvSpPr/>
          <p:nvPr/>
        </p:nvSpPr>
        <p:spPr>
          <a:xfrm>
            <a:off x="101598" y="2294739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A6533A-317D-16B0-0EC3-3F19CA4B3A15}"/>
              </a:ext>
            </a:extLst>
          </p:cNvPr>
          <p:cNvSpPr/>
          <p:nvPr/>
        </p:nvSpPr>
        <p:spPr>
          <a:xfrm>
            <a:off x="101598" y="430511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334059-7780-2519-221E-225F842B3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5" y="2190325"/>
            <a:ext cx="2204467" cy="22044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1757-40D4-8F73-5835-35D26B9A0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7" y="2165971"/>
            <a:ext cx="2131027" cy="21310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0FD0D-E329-B89B-F3F0-0E6D16BC0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2" y="2100582"/>
            <a:ext cx="2383952" cy="23839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571897-389B-C9C4-3D7A-6F7456ACF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5" y="2294476"/>
            <a:ext cx="1912075" cy="1912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573F5-B648-DE3B-6397-784F128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7" y="486818"/>
            <a:ext cx="1566954" cy="17289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0B0D04-8C14-0FC6-8E66-6BE8AB7E1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375153"/>
            <a:ext cx="1855089" cy="18625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B947F8-4B6C-9DF5-0AC6-D851192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5" y="418644"/>
            <a:ext cx="1984516" cy="18002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9A8D98-683A-7ED4-BBB6-E7D748DCF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" y="392486"/>
            <a:ext cx="1797839" cy="1797839"/>
          </a:xfrm>
          <a:prstGeom prst="rect">
            <a:avLst/>
          </a:prstGeom>
        </p:spPr>
      </p:pic>
      <p:pic>
        <p:nvPicPr>
          <p:cNvPr id="4" name="подарок Рисунок 21">
            <a:extLst>
              <a:ext uri="{FF2B5EF4-FFF2-40B4-BE49-F238E27FC236}">
                <a16:creationId xmlns:a16="http://schemas.microsoft.com/office/drawing/2014/main" id="{CA12FD3A-F851-1404-AC55-20CBD77DCE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3014" y="6044634"/>
            <a:ext cx="725566" cy="784834"/>
          </a:xfrm>
          <a:prstGeom prst="rect">
            <a:avLst/>
          </a:prstGeom>
        </p:spPr>
      </p:pic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B84857A1-0416-A67C-AD79-E9C279099246}"/>
              </a:ext>
            </a:extLst>
          </p:cNvPr>
          <p:cNvSpPr/>
          <p:nvPr/>
        </p:nvSpPr>
        <p:spPr>
          <a:xfrm>
            <a:off x="1054158" y="313821"/>
            <a:ext cx="5384185" cy="5684351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4344" y="1682359"/>
            <a:ext cx="4067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AC3008-C53F-4ECF-A7F5-A16775FCA765}"/>
</file>

<file path=customXml/itemProps2.xml><?xml version="1.0" encoding="utf-8"?>
<ds:datastoreItem xmlns:ds="http://schemas.openxmlformats.org/officeDocument/2006/customXml" ds:itemID="{F177D295-C9E2-4FF0-AA42-AA26FFF77309}"/>
</file>

<file path=customXml/itemProps3.xml><?xml version="1.0" encoding="utf-8"?>
<ds:datastoreItem xmlns:ds="http://schemas.openxmlformats.org/officeDocument/2006/customXml" ds:itemID="{A6691405-A275-470C-A45D-E362B1B69B79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2024-04-20T15:59:28Z</dcterms:created>
  <dcterms:modified xsi:type="dcterms:W3CDTF">2024-12-26T22:13:49Z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