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C5122-71C3-4CC2-96FA-F8E0193DE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1112BB-0AC3-463F-8679-29C71DA6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7E344-D8CC-474D-9C88-2DA56FE3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A084C6-2586-4029-B460-50715BF7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7DF82-7A44-4939-B703-F0FAB04B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06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7A7FA7-D8CD-409C-8746-951FED67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CAF0ED-0874-40DE-BCCC-6EA0728C0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38F600-7E3B-4FB9-96BA-A2DAF232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30EE1-CA8D-4EB0-920B-1EF261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24BC-6F98-4E42-AF9C-AF20E16BD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30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0A461F2-65DC-43C4-95D4-5A7DA88A6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24A736-2D59-48CC-B8B6-8D36149F3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5FD209-408B-4435-8171-999CD4FF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6DB68-AD1E-4835-BC70-100A6E8EC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20842E-7225-4F26-98E7-52FA38F1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593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1388F-78F1-4AED-8088-69C1492F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88C64-42FE-43B0-9673-C629BBF57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717D22-9D67-464F-9FD5-5C9CF83A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49AD56-0016-4574-9BAC-4C870F67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F2DA2-1004-4B80-B37C-835256EB4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40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0AB2E-9BBE-4F02-B0E1-A1155E9B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A7DFB-57A9-45B0-BF72-B64D5A3B8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9FD8DC-36CF-4A58-AEAA-D40FD05DB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156BB4-0D8D-4FE3-BE09-DE08A907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8FC902-3394-449F-B4F4-5DACC7D02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515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87518-BBEF-42BB-81B8-EC83074E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7911D-A478-4186-B205-6DD9200A4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FC54E8-8DAA-49D3-8739-39C6CFF22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6788AE-8B7D-4A58-9050-F4F51D0E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54431D-0D10-4C7B-BE39-237B49B86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A01FAF-BC24-4B5C-BDF3-35DB8847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87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70235-DCA9-4B22-A03D-628045017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B29877-E822-485A-ABAC-EEA27AE6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E12E76-2CA3-4DE8-A0F8-80630753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3F0269-E492-4284-8E8E-512F42785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F13A3E-CD5B-4CE6-BF02-C83699192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B3B589-D80E-4ED0-BE93-14629121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641D43-2B13-449F-88B4-75ED1A46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6BDB3F-0816-4144-AD55-637EE68A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70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A4F1B-5CAF-4C9D-9570-4B2BA0AB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D1F281-E1F8-45AE-A0B1-3CA89350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6D26B0-9600-427B-976A-61664B5B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B13A33-A612-413E-BF6F-3D93BA6B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238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922843-F41C-49FB-9F30-C05BA65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3A4ACC-0C23-43F3-B334-A68B1F5D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792E97-635C-43B7-A972-5E73CED4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44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5A191-6F6A-45EC-90DF-E7B7A930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A24C9-0DC3-4F07-B254-D04D96E0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F56510-13E3-472C-8C59-9E71FA9C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FBB729-87E0-4DF1-9702-F58BD2363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3F347E-8B97-4BD8-BB00-4F0BFD17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58C9B-DC15-469B-B397-48A894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5487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55BBA-A453-4056-A198-847B4EF4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CA4D77-4BD5-43BC-95BD-7F5514501E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04460A-1D8C-41C6-B050-C471B0FDC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792C0-C2BB-4E68-A8A4-5579A7B3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67DCD-2A1B-44A3-BE90-E4FA7011B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EB6781-F49A-44A3-86F6-95CB1624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345848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4C07-7AA3-4F20-8EEF-B9048AFE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66AED-F64B-4A54-ADC4-8F14E43CD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283D-22B9-4303-89F8-24D50A07F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BB58-D1F4-4231-91C1-C0A907FE95EA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BA8CA-CC45-4AFF-9FD9-FDE5E2F46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66D744-A4C8-434A-AF1E-0ECF1AD1D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E83B-23AD-4A86-A64C-CC1481148F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4153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9B3091-0D60-4655-A4EC-503201FD4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501CE28-63B2-4A62-BD97-071B31AC90B6}"/>
              </a:ext>
            </a:extLst>
          </p:cNvPr>
          <p:cNvSpPr/>
          <p:nvPr/>
        </p:nvSpPr>
        <p:spPr>
          <a:xfrm>
            <a:off x="717755" y="845574"/>
            <a:ext cx="6870289" cy="539566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3E31CC3-7862-4506-BDE7-B6AA2BCEC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" y="845574"/>
            <a:ext cx="6400800" cy="49628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C95415B-C82A-4C72-9C54-1A3E88BA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95" y="2920350"/>
            <a:ext cx="1877170" cy="187717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873804-10CD-4C8C-8755-A3499C4538ED}"/>
              </a:ext>
            </a:extLst>
          </p:cNvPr>
          <p:cNvSpPr txBox="1"/>
          <p:nvPr/>
        </p:nvSpPr>
        <p:spPr>
          <a:xfrm>
            <a:off x="742284" y="5564661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всегда жила в лесу в своем дупле.</a:t>
            </a:r>
            <a:endParaRPr lang="ru-UA" sz="2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1CB80BA-3B39-4E86-AA02-0A7A71FE3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98" y="3428999"/>
            <a:ext cx="1309943" cy="13099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F2568E1-C28B-4D31-9E4E-488897A83778}"/>
              </a:ext>
            </a:extLst>
          </p:cNvPr>
          <p:cNvSpPr txBox="1"/>
          <p:nvPr/>
        </p:nvSpPr>
        <p:spPr>
          <a:xfrm>
            <a:off x="759415" y="5410237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Белка любила наблюдать за всеми вокруг. </a:t>
            </a:r>
          </a:p>
          <a:p>
            <a:pPr algn="ctr"/>
            <a:r>
              <a:rPr lang="ru-RU" sz="2400" dirty="0"/>
              <a:t>Она слушала как стучит дятел,</a:t>
            </a:r>
            <a:endParaRPr lang="ru-UA" sz="2400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115DAC7-3CEC-4503-8AA0-D6A914FD1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80" y="2162528"/>
            <a:ext cx="1113593" cy="11135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53D9C8E-ACC5-40DD-9227-50C259554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39" y="1870509"/>
            <a:ext cx="599921" cy="59992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226F5A7-3D5C-4070-AB47-A3A962E38AF3}"/>
              </a:ext>
            </a:extLst>
          </p:cNvPr>
          <p:cNvSpPr txBox="1"/>
          <p:nvPr/>
        </p:nvSpPr>
        <p:spPr>
          <a:xfrm>
            <a:off x="734886" y="555882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волк ищет следы зайца, </a:t>
            </a:r>
            <a:endParaRPr lang="ru-UA" sz="2400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147A7D-4C05-4D2C-9678-3A4EEF21C9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0" y="2927355"/>
            <a:ext cx="1870165" cy="187016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E6A7639B-C495-40AA-B8CB-576691DC18EA}"/>
              </a:ext>
            </a:extLst>
          </p:cNvPr>
          <p:cNvSpPr txBox="1"/>
          <p:nvPr/>
        </p:nvSpPr>
        <p:spPr>
          <a:xfrm>
            <a:off x="699095" y="5597702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… как лось ищет траву. </a:t>
            </a:r>
            <a:endParaRPr lang="ru-UA" sz="2400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7CD8FD8-4DA8-4652-8159-B09A0201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39" y="2022909"/>
            <a:ext cx="599921" cy="59992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435AFBB-BAB7-4F7A-B9ED-333B8B1C2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160" y="3079755"/>
            <a:ext cx="1870165" cy="187016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D6387FB-14FB-42F0-B320-1ED26A123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35" y="2872724"/>
            <a:ext cx="2025128" cy="202512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07780E4-EB9B-4AFD-A964-0EF02C55778B}"/>
              </a:ext>
            </a:extLst>
          </p:cNvPr>
          <p:cNvSpPr txBox="1"/>
          <p:nvPr/>
        </p:nvSpPr>
        <p:spPr>
          <a:xfrm>
            <a:off x="703720" y="5531043"/>
            <a:ext cx="686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 больше всего белка любит собирать желуди.</a:t>
            </a:r>
            <a:endParaRPr lang="ru-UA" sz="2400" dirty="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D75BB4E-7456-40A6-A019-BA339D1A1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3306599" y="3751311"/>
            <a:ext cx="704108" cy="70410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B72FF79-AE0D-4E04-BC15-C669C437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782"/>
            <a:ext cx="742210" cy="74221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EE70A08-F76A-44CA-9DF0-682F0A1241A6}"/>
              </a:ext>
            </a:extLst>
          </p:cNvPr>
          <p:cNvSpPr txBox="1"/>
          <p:nvPr/>
        </p:nvSpPr>
        <p:spPr>
          <a:xfrm>
            <a:off x="777745" y="5410236"/>
            <a:ext cx="686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желуди она складывает в свое дупло </a:t>
            </a:r>
          </a:p>
          <a:p>
            <a:pPr algn="ctr"/>
            <a:r>
              <a:rPr lang="ru-RU" sz="2400" dirty="0"/>
              <a:t>и готовит запасы на зиму</a:t>
            </a:r>
            <a:endParaRPr lang="ru-UA" sz="2400" dirty="0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9779CB0-E674-4AFA-8FEF-33F53B3713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15626" flipH="1">
            <a:off x="5960352" y="2210121"/>
            <a:ext cx="466607" cy="46660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13E2AFF-5C12-4A24-971B-CB20C3B1A7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251" y="1677205"/>
            <a:ext cx="1921280" cy="148945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FA38196-FE4B-4FD2-B490-F039EC739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2456" y="1677206"/>
            <a:ext cx="1918923" cy="148944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C60DD13-4C71-410A-A5E2-86591E796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4" y="1677205"/>
            <a:ext cx="1918923" cy="148945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F33BF5F-AEBF-4DED-80DF-E62C3FFCF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7430" y="3860767"/>
            <a:ext cx="1918921" cy="148944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88C6BA57-B615-4BA9-9BA9-16A040A8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277" y="3860767"/>
            <a:ext cx="1921281" cy="14894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3BEA41-485E-4CA8-9FA8-D138376CF2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095" y="3860767"/>
            <a:ext cx="1918921" cy="1489449"/>
          </a:xfrm>
          <a:prstGeom prst="rect">
            <a:avLst/>
          </a:prstGeom>
        </p:spPr>
      </p:pic>
      <p:pic>
        <p:nvPicPr>
          <p:cNvPr id="68" name="Picture 2">
            <a:extLst>
              <a:ext uri="{FF2B5EF4-FFF2-40B4-BE49-F238E27FC236}">
                <a16:creationId xmlns:a16="http://schemas.microsoft.com/office/drawing/2014/main" id="{072705AE-8BF2-45EE-8626-0BD9C632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292A3E97-84C5-42A8-A6C0-6297A46205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368D25D-9A5B-4EB0-9114-AF29F45E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03" y="941876"/>
            <a:ext cx="4821371" cy="4821371"/>
          </a:xfrm>
          <a:prstGeom prst="rect">
            <a:avLst/>
          </a:prstGeom>
        </p:spPr>
      </p:pic>
      <p:pic>
        <p:nvPicPr>
          <p:cNvPr id="217" name="Picture 2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17320" y="2170469"/>
            <a:ext cx="34194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  <p:bldP spid="45" grpId="0"/>
      <p:bldP spid="45" grpId="1"/>
      <p:bldP spid="47" grpId="0"/>
      <p:bldP spid="47" grpId="1"/>
      <p:bldP spid="50" grpId="0"/>
      <p:bldP spid="50" grpId="1"/>
      <p:bldP spid="52" grpId="0"/>
      <p:bldP spid="52" grpId="1"/>
      <p:bldP spid="56" grpId="0"/>
      <p:bldP spid="56" grpId="1"/>
      <p:bldP spid="59" grpId="0"/>
      <p:bldP spid="5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2024-08-12T20:44:31Z</dcterms:created>
  <dcterms:modified xsi:type="dcterms:W3CDTF">2024-08-14T13:24:57Z</dcterms:modified>
</cp:coreProperties>
</file>