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76" d="100"/>
          <a:sy n="76" d="100"/>
        </p:scale>
        <p:origin x="1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7" name="Google Shape;84;p1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1194475" y="-10050"/>
            <a:ext cx="997525" cy="92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05365" y="3166745"/>
            <a:ext cx="2276475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Presentation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Arial</vt:lpstr>
      <vt:lpstr>Microsoft YaHei</vt:lpstr>
      <vt:lpstr>Arial Unicode MS</vt:lpstr>
      <vt:lpstr>Aptos Display</vt:lpstr>
      <vt:lpstr>Segoe Print</vt:lpstr>
      <vt:lpstr>Aptos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yanag</cp:lastModifiedBy>
  <cp:revision>10</cp:revision>
  <dcterms:created xsi:type="dcterms:W3CDTF">2024-04-15T07:34:00Z</dcterms:created>
  <dcterms:modified xsi:type="dcterms:W3CDTF">2024-07-10T11:56:51Z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</Properties>
</file>