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2247" y="4524146"/>
            <a:ext cx="1868629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507" y="435454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8021" y="319239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8159" y="4336558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861" y="-37622"/>
            <a:ext cx="796447" cy="74055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09" y="780149"/>
            <a:ext cx="5342785" cy="5438192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00258" y="3750383"/>
            <a:ext cx="25146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8</cp:revision>
  <dcterms:created xsi:type="dcterms:W3CDTF">2024-08-09T18:19:20Z</dcterms:created>
  <dcterms:modified xsi:type="dcterms:W3CDTF">2024-08-14T12:47:52Z</dcterms:modified>
</cp:coreProperties>
</file>