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8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30" y="89814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29" y="921790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91732" y="887560"/>
            <a:ext cx="487363" cy="4873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3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6029" y="922032"/>
            <a:ext cx="487363" cy="4873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48" y="-43989"/>
            <a:ext cx="957780" cy="890567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89459" y="1579639"/>
            <a:ext cx="44577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3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2024-05-12T20:23:00Z</dcterms:created>
  <dcterms:modified xsi:type="dcterms:W3CDTF">2024-07-12T06:52:14Z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