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022DB9D-8C9A-7F4D-E8E8-3285D22ADF48}"/>
              </a:ext>
            </a:extLst>
          </p:cNvPr>
          <p:cNvGrpSpPr/>
          <p:nvPr/>
        </p:nvGrpSpPr>
        <p:grpSpPr>
          <a:xfrm>
            <a:off x="3755330" y="421434"/>
            <a:ext cx="1944216" cy="1877773"/>
            <a:chOff x="5812633" y="-2778884"/>
            <a:chExt cx="1944216" cy="1877773"/>
          </a:xfrm>
        </p:grpSpPr>
        <p:sp>
          <p:nvSpPr>
            <p:cNvPr id="45" name="Скругленный прямоугольник 6">
              <a:extLst>
                <a:ext uri="{FF2B5EF4-FFF2-40B4-BE49-F238E27FC236}">
                  <a16:creationId xmlns:a16="http://schemas.microsoft.com/office/drawing/2014/main" id="{F45A0A3C-72E6-8861-AA1E-52FF21629C8E}"/>
                </a:ext>
              </a:extLst>
            </p:cNvPr>
            <p:cNvSpPr/>
            <p:nvPr/>
          </p:nvSpPr>
          <p:spPr>
            <a:xfrm>
              <a:off x="5812633" y="-2778884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фрукт, виноград, Натуральные продукты, Бессемянный плод&#10;&#10;Автоматически созданное описание">
              <a:extLst>
                <a:ext uri="{FF2B5EF4-FFF2-40B4-BE49-F238E27FC236}">
                  <a16:creationId xmlns:a16="http://schemas.microsoft.com/office/drawing/2014/main" id="{AE99CD3C-BA61-00A0-D820-EA0E8ED5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5796" y="-2710545"/>
              <a:ext cx="1758368" cy="174463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BCB523-DE48-08C8-09BE-C32AA7301512}"/>
              </a:ext>
            </a:extLst>
          </p:cNvPr>
          <p:cNvGrpSpPr/>
          <p:nvPr/>
        </p:nvGrpSpPr>
        <p:grpSpPr>
          <a:xfrm>
            <a:off x="3775569" y="4714846"/>
            <a:ext cx="1944216" cy="1910135"/>
            <a:chOff x="6506247" y="6757670"/>
            <a:chExt cx="1944216" cy="1910135"/>
          </a:xfrm>
        </p:grpSpPr>
        <p:sp>
          <p:nvSpPr>
            <p:cNvPr id="49" name="Скругленный прямоугольник 13">
              <a:extLst>
                <a:ext uri="{FF2B5EF4-FFF2-40B4-BE49-F238E27FC236}">
                  <a16:creationId xmlns:a16="http://schemas.microsoft.com/office/drawing/2014/main" id="{7993C90C-EF92-8CC3-F7B3-877C07E8E8B6}"/>
                </a:ext>
              </a:extLst>
            </p:cNvPr>
            <p:cNvSpPr/>
            <p:nvPr/>
          </p:nvSpPr>
          <p:spPr>
            <a:xfrm>
              <a:off x="6506247" y="6766708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647BF20-8156-5117-AD9E-B695F3F2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23287" y="6757670"/>
              <a:ext cx="1910135" cy="191013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1CA71DA-EA21-5A16-D762-A2AE3649A830}"/>
              </a:ext>
            </a:extLst>
          </p:cNvPr>
          <p:cNvGrpSpPr/>
          <p:nvPr/>
        </p:nvGrpSpPr>
        <p:grpSpPr>
          <a:xfrm>
            <a:off x="6038882" y="4725255"/>
            <a:ext cx="1944216" cy="1877773"/>
            <a:chOff x="6616678" y="6819143"/>
            <a:chExt cx="1944216" cy="1877773"/>
          </a:xfrm>
        </p:grpSpPr>
        <p:sp>
          <p:nvSpPr>
            <p:cNvPr id="53" name="Скругленный прямоугольник 12">
              <a:extLst>
                <a:ext uri="{FF2B5EF4-FFF2-40B4-BE49-F238E27FC236}">
                  <a16:creationId xmlns:a16="http://schemas.microsoft.com/office/drawing/2014/main" id="{395D56A3-15C3-9070-A916-AF9769027284}"/>
                </a:ext>
              </a:extLst>
            </p:cNvPr>
            <p:cNvSpPr/>
            <p:nvPr/>
          </p:nvSpPr>
          <p:spPr>
            <a:xfrm>
              <a:off x="6616678" y="681914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утка, Резиновая уточка, мультфильм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0B1B1EB-BF6A-38B5-F28B-C3FF3E7F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6080" y="6985579"/>
              <a:ext cx="1558307" cy="1622762"/>
            </a:xfrm>
            <a:prstGeom prst="rect">
              <a:avLst/>
            </a:prstGeom>
          </p:spPr>
        </p:pic>
      </p:grpSp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6000" y="2498725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9BA19-4C88-43B0-B454-AAF2B9BA72D4}"/>
</file>

<file path=customXml/itemProps2.xml><?xml version="1.0" encoding="utf-8"?>
<ds:datastoreItem xmlns:ds="http://schemas.openxmlformats.org/officeDocument/2006/customXml" ds:itemID="{50E42E24-2D77-49B1-8C34-6D642185FB27}"/>
</file>

<file path=customXml/itemProps3.xml><?xml version="1.0" encoding="utf-8"?>
<ds:datastoreItem xmlns:ds="http://schemas.openxmlformats.org/officeDocument/2006/customXml" ds:itemID="{6D42406F-51D8-4F73-AFD3-B88ED45E3B4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2024-07-02T21:53:47Z</dcterms:created>
  <dcterms:modified xsi:type="dcterms:W3CDTF">2024-12-18T13:55:47Z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