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1962528" y="330730"/>
            <a:ext cx="7085721" cy="57014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5692887" y="-5069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06347" y="-15954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E4B4B1-EC19-4577-84D6-3D9FB0E3BE1D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45DC49-F0A0-464A-A5FC-1678AF89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647485F-A742-4EB5-B614-F1E8171C4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3816292" y="2960079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2227" y="4022060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3826685" y="3010267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633" y="4093369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3807463" y="3031698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3823377" y="2951743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3849571" y="3013216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3850057" y="3040034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3850859" y="3053456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3853657" y="3040034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3891534" y="3040034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96" y="54873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1384" y="853241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0234" y="3291759"/>
            <a:ext cx="28765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-0.15729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6133 -0.15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6042 -0.164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5886 -0.18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6081 -0.1587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16315 -0.164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16315 -0.159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5847 -0.1673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16276 -0.1587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5521 -0.1717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929CDB-52B9-45C8-9876-608F44736F14}"/>
</file>

<file path=customXml/itemProps2.xml><?xml version="1.0" encoding="utf-8"?>
<ds:datastoreItem xmlns:ds="http://schemas.openxmlformats.org/officeDocument/2006/customXml" ds:itemID="{293C0FB1-AA8E-4F24-A660-D6E743FD1473}"/>
</file>

<file path=customXml/itemProps3.xml><?xml version="1.0" encoding="utf-8"?>
<ds:datastoreItem xmlns:ds="http://schemas.openxmlformats.org/officeDocument/2006/customXml" ds:itemID="{EEB14D34-5803-4672-B4EA-BF11160B907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2024-12-23T07:19:53Z</dcterms:created>
  <dcterms:modified xsi:type="dcterms:W3CDTF">2024-12-26T11:47:56Z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