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FE92755-7A4E-977F-5F2F-7FB153E7D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64" y="1114992"/>
            <a:ext cx="2084062" cy="2084062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65D5B8-DE8F-1387-B545-6B4E58E3736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2" y="1114992"/>
            <a:ext cx="2084062" cy="20840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9F2540-485C-5452-109F-3B468B6630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" y="3805443"/>
            <a:ext cx="1810503" cy="19835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40EE06C-DDF1-229C-EB96-8A6A4D105586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" y="3805442"/>
            <a:ext cx="1810503" cy="1983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2743451" y="2527950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2024-05-12T19:36:00Z</dcterms:created>
  <dcterms:modified xsi:type="dcterms:W3CDTF">2024-11-08T10:44:20Z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