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448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5CF171-7FB3-48F1-B77E-DAE812ADA78B}"/>
</file>

<file path=customXml/itemProps2.xml><?xml version="1.0" encoding="utf-8"?>
<ds:datastoreItem xmlns:ds="http://schemas.openxmlformats.org/officeDocument/2006/customXml" ds:itemID="{FBBEED43-9982-493D-A52D-B7FE9D436692}"/>
</file>

<file path=customXml/itemProps3.xml><?xml version="1.0" encoding="utf-8"?>
<ds:datastoreItem xmlns:ds="http://schemas.openxmlformats.org/officeDocument/2006/customXml" ds:itemID="{62EE0172-73C8-4A7B-8E0C-455DE4BCC076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2024-12-12T07:01:20Z</dcterms:created>
  <dcterms:modified xsi:type="dcterms:W3CDTF">2024-12-14T07:11:04Z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