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8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B76B-A5C5-4CC7-A71F-1404B5D98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1FE302-89C0-4EE7-8A6D-91EC7655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E68551-587A-4D0F-B91E-199446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A6934C-02BB-4D50-86A5-5252BAC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C330F3-A9EE-420A-8B90-71CC8CD3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2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CEB8-FBA7-46AB-888C-B7BF42DA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D5D1A6-59BA-415E-BA71-2CCD1B30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742E36-6846-4968-95BC-54BB5E67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399C0E-8075-45E7-B111-1E122FE3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FA7640-7E76-44EE-ACF1-A6DDF1FB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09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3429E46-B768-4F3F-918D-583B036D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5C28B2-FEA8-4E43-8B1B-6ADC04E92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07CDA8-BBA1-4CE4-8BBA-5C340A52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6ED3D0-C449-430F-B625-7E1C81BC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62BAB5-7424-4D82-BC9F-41AF02D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94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C610C-AD17-47D2-B07A-FFF6A1D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F3DBA9-F33F-4899-8273-84A9F9D2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CE72-C8E6-41CC-9B19-6EF15811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8316F-0C20-4A3E-A8D9-6992BF1D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308BC7-835B-4B54-BAB4-42963B9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8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3C150-4C54-40CF-B88D-1863CD15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D0672B-1263-489A-BA13-2C6B9872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975581-732B-4AD6-99D0-D9DD923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F6760E-599A-40D7-B739-AD0D6FD3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58E7B6-E409-4078-B237-EA51E1EB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06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02A95-C106-4A55-9CD1-8EB408DD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51ED7-536E-418A-8360-89AE7F0BF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C2944B-2E68-4459-9905-B89D1979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A39884-AD3A-4952-AF78-623F47ED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FA2481-3D06-408C-B491-D26553E5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AB831B-CB93-4ECD-BAAE-E820816A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67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F425-E20C-4855-937B-A1BC4F7F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0CA85F-85E5-494F-B913-DA3A804C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111DB5-FECB-4418-A228-0194C41C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58BDA7-40B4-4D7E-B2F2-C418DBE55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CE703E-8F42-4CCF-92B3-9D3FBD95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C1AE8D-E271-4173-ACCF-555506D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4A63807-383E-4E22-82E9-76F62332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7324C5-29B4-44FD-B87E-3E29BE1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76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FF275-E461-4041-B8C1-1320842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184C6A-3AF3-44E4-BC47-5AB3445B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D7FD8F-CF76-43B5-A2D5-0F6128DA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9C7CB4-0AF7-4B6E-8B75-A7A8BF6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73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3428B8-30DB-45E3-8F93-03DE9700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0D496C-88C9-469A-9FC8-A31BFFD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E30BF88-20EF-4922-992A-3555B010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05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3B9D4-82F6-4BD0-AE06-FC7C002D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BC7C27-1097-418B-81C9-2750576D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4B09F-EBCD-4A00-979E-68788BC6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1C22E7-BBFF-464D-89DF-7EB0E533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8A7E8F-213B-4247-A40C-F5B7D6A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5EF9C2-34BF-44BD-B313-E44C11C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27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794F9-AAA5-42D3-97FA-E46B7BE5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7FC54A8-C505-48AC-9EA7-F8DCBDF6F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99B36C-A0BA-4294-B18D-72065FC44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C73239-5B72-4B01-A950-730F8B4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B5A607-A7D9-4A51-8EFF-404624F6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E0350A-A0FC-4415-BB8C-00387310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609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1B936E2-1331-4332-A6B0-7593068B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06A26B-C3C0-43CD-8BDB-232CC505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36E31F-BA3D-4974-BE6F-8BD6E00AA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6D8161-0545-4C62-A328-8D5B6096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7F3FB2-0F19-4F31-BB15-9BC0CC1E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15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62B03-782A-4E71-B27A-05F834C29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604C97E-5623-4F44-9775-02C170438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553EE-4DD6-48DD-A166-FDB4A2EA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DAE33-3F75-4050-A12F-D40C0D27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-90980"/>
            <a:ext cx="7671706" cy="70399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193F9B-C05D-4FFE-93BB-25BEC7EBFC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62" y="4945303"/>
            <a:ext cx="1671040" cy="167104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4AD256-4F42-448D-B90D-87E4C499BE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47" y="1639589"/>
            <a:ext cx="1107880" cy="9198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285E8-C294-4FC8-8FCF-471E65D541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83" y="2767958"/>
            <a:ext cx="1145486" cy="11454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123FB-BC5D-4F92-823A-2925A0BAD2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1042">
            <a:off x="5100005" y="1573898"/>
            <a:ext cx="1137537" cy="11421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6851AA-1C57-4FFE-828A-5068B186C9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97" y="2767958"/>
            <a:ext cx="1192600" cy="1192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3F516B-D01F-4243-8786-BC84FB5F11D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157" y="1575423"/>
            <a:ext cx="964858" cy="9648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4532DB-426E-4862-83B0-8906E2FAD6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6"/>
          <a:stretch/>
        </p:blipFill>
        <p:spPr>
          <a:xfrm>
            <a:off x="4021424" y="91796"/>
            <a:ext cx="1227666" cy="7637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95F7391-81D3-458C-ABB6-5B3B37B276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5"/>
          <a:stretch/>
        </p:blipFill>
        <p:spPr>
          <a:xfrm>
            <a:off x="3967790" y="895404"/>
            <a:ext cx="1334935" cy="5969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Google Shape;86;p1" title="gift4.png">
            <a:extLst>
              <a:ext uri="{FF2B5EF4-FFF2-40B4-BE49-F238E27FC236}">
                <a16:creationId xmlns:a16="http://schemas.microsoft.com/office/drawing/2014/main" id="{00BC47F2-C0A4-4470-885E-FB48FEDF3740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33025" y="6000959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3A428E9-7C95-4CB2-B75A-3A22B366FC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49" y="232297"/>
            <a:ext cx="2272425" cy="22724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5B6B845-B588-4F88-BB83-EC203A34ED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0"/>
          <a:stretch/>
        </p:blipFill>
        <p:spPr>
          <a:xfrm>
            <a:off x="2622381" y="912914"/>
            <a:ext cx="954559" cy="4197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949470-5FC6-4B3C-8250-4BDF5B22274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529"/>
          <a:stretch/>
        </p:blipFill>
        <p:spPr>
          <a:xfrm>
            <a:off x="2622381" y="417649"/>
            <a:ext cx="931369" cy="49001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6" name="Рисунок 5" descr="Изображение выглядит как транспорт, автобус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EC2913E-2FCC-E9A0-687A-D2526F9CEC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04" y="3877518"/>
            <a:ext cx="1456261" cy="1456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6A8F5FF8-7414-B920-233E-7EF95BF7BF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58" y="4015405"/>
            <a:ext cx="1302745" cy="1302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 descr="Изображение выглядит как фрукт, апельсин, яблок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8E7BD8A-D126-5A83-1D60-BDBF7C071C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6" y="2755507"/>
            <a:ext cx="1205051" cy="12050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37151" y="3439695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67DD7F-1820-48FF-934B-1C56A214B078}"/>
</file>

<file path=customXml/itemProps2.xml><?xml version="1.0" encoding="utf-8"?>
<ds:datastoreItem xmlns:ds="http://schemas.openxmlformats.org/officeDocument/2006/customXml" ds:itemID="{759300D8-18C3-432E-9DD8-7B827E25E79D}"/>
</file>

<file path=customXml/itemProps3.xml><?xml version="1.0" encoding="utf-8"?>
<ds:datastoreItem xmlns:ds="http://schemas.openxmlformats.org/officeDocument/2006/customXml" ds:itemID="{473A09C3-099C-4148-A237-66267FE967D9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17</cp:revision>
  <dcterms:created xsi:type="dcterms:W3CDTF">2024-08-06T09:06:11Z</dcterms:created>
  <dcterms:modified xsi:type="dcterms:W3CDTF">2024-12-30T10:56:14Z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