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101" d="100"/>
          <a:sy n="101" d="100"/>
        </p:scale>
        <p:origin x="8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127125" y="42420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Группа 82"/>
          <p:cNvGrpSpPr/>
          <p:nvPr/>
        </p:nvGrpSpPr>
        <p:grpSpPr>
          <a:xfrm>
            <a:off x="6776350" y="2889262"/>
            <a:ext cx="1823263" cy="1362075"/>
            <a:chOff x="7567468" y="1617299"/>
            <a:chExt cx="1823263" cy="1362075"/>
          </a:xfrm>
        </p:grpSpPr>
        <p:sp>
          <p:nvSpPr>
            <p:cNvPr id="81" name="Овал 80"/>
            <p:cNvSpPr/>
            <p:nvPr/>
          </p:nvSpPr>
          <p:spPr>
            <a:xfrm>
              <a:off x="7567468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91793" y="2002345"/>
              <a:ext cx="17989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317161" y="-2544531"/>
            <a:ext cx="2306404" cy="1549878"/>
            <a:chOff x="2317161" y="-2544531"/>
            <a:chExt cx="2306404" cy="1549878"/>
          </a:xfrm>
        </p:grpSpPr>
        <p:pic>
          <p:nvPicPr>
            <p:cNvPr id="12" name="Picture 4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>
              <a:fillRect/>
            </a:stretch>
          </p:blipFill>
          <p:spPr bwMode="auto">
            <a:xfrm rot="16200000">
              <a:off x="2669406" y="-2896776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 descr="Изображение выглядит как иллюстрация, графическая вставка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174" y="-2289861"/>
              <a:ext cx="1213391" cy="1213391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1660094" y="-3159334"/>
            <a:ext cx="1511604" cy="2190324"/>
            <a:chOff x="6926545" y="-3159334"/>
            <a:chExt cx="1511604" cy="2190324"/>
          </a:xfrm>
        </p:grpSpPr>
        <p:pic>
          <p:nvPicPr>
            <p:cNvPr id="28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6567895" y="-2800684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817" y="-2886527"/>
              <a:ext cx="1193332" cy="1193332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181587" y="-2435643"/>
            <a:ext cx="2151897" cy="1485834"/>
            <a:chOff x="6632002" y="-2461733"/>
            <a:chExt cx="2151897" cy="1485834"/>
          </a:xfrm>
        </p:grpSpPr>
        <p:pic>
          <p:nvPicPr>
            <p:cNvPr id="31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>
              <a:off x="6632002" y="-2461733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Рисунок 32" descr="Изображение выглядит как мультфильм, замок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187" y="-2159202"/>
              <a:ext cx="982238" cy="98223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4158178" y="-3153826"/>
            <a:ext cx="1584863" cy="2151897"/>
            <a:chOff x="6704589" y="-3101707"/>
            <a:chExt cx="1584863" cy="2151897"/>
          </a:xfrm>
        </p:grpSpPr>
        <p:pic>
          <p:nvPicPr>
            <p:cNvPr id="34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 rot="16200000">
              <a:off x="6415960" y="-2768675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589" y="-2851850"/>
              <a:ext cx="1584863" cy="1584863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787833" y="-3196618"/>
            <a:ext cx="1604786" cy="2177514"/>
            <a:chOff x="7583914" y="-3127322"/>
            <a:chExt cx="1604786" cy="2177514"/>
          </a:xfrm>
        </p:grpSpPr>
        <p:pic>
          <p:nvPicPr>
            <p:cNvPr id="4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 rot="5400000">
              <a:off x="7238074" y="-2781482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палец, рука, Язык жестов, перчатки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4" b="22755"/>
            <a:stretch>
              <a:fillRect/>
            </a:stretch>
          </p:blipFill>
          <p:spPr>
            <a:xfrm>
              <a:off x="8267950" y="-2289861"/>
              <a:ext cx="920750" cy="813998"/>
            </a:xfrm>
            <a:prstGeom prst="rect">
              <a:avLst/>
            </a:prstGeom>
          </p:spPr>
        </p:pic>
        <p:cxnSp>
          <p:nvCxnSpPr>
            <p:cNvPr id="51" name="Прямая со стрелкой 50"/>
            <p:cNvCxnSpPr/>
            <p:nvPr/>
          </p:nvCxnSpPr>
          <p:spPr>
            <a:xfrm>
              <a:off x="7841483" y="-2289861"/>
              <a:ext cx="485348" cy="24571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83A04B3-CD39-5B33-7655-CB7C578E9B1F}"/>
              </a:ext>
            </a:extLst>
          </p:cNvPr>
          <p:cNvGrpSpPr/>
          <p:nvPr/>
        </p:nvGrpSpPr>
        <p:grpSpPr>
          <a:xfrm>
            <a:off x="2243708" y="-2500703"/>
            <a:ext cx="2231252" cy="1460216"/>
            <a:chOff x="5378836" y="320004"/>
            <a:chExt cx="2231252" cy="1460216"/>
          </a:xfrm>
        </p:grpSpPr>
        <p:pic>
          <p:nvPicPr>
            <p:cNvPr id="19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2EC39DC-8D51-ED7A-98C0-73AA6D5AD5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>
              <a:fillRect/>
            </a:stretch>
          </p:blipFill>
          <p:spPr bwMode="auto">
            <a:xfrm rot="5400000">
              <a:off x="5804032" y="-25837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DD9A3-3B3B-3D9B-59B9-9322EC33A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836" y="661394"/>
              <a:ext cx="1007539" cy="1007539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C9618B7-0B96-AF19-2A70-0B44AE1D9EA4}"/>
              </a:ext>
            </a:extLst>
          </p:cNvPr>
          <p:cNvGrpSpPr/>
          <p:nvPr/>
        </p:nvGrpSpPr>
        <p:grpSpPr>
          <a:xfrm>
            <a:off x="3531662" y="-2533000"/>
            <a:ext cx="2177514" cy="1485833"/>
            <a:chOff x="7576565" y="-3417339"/>
            <a:chExt cx="2177514" cy="1485833"/>
          </a:xfrm>
        </p:grpSpPr>
        <p:pic>
          <p:nvPicPr>
            <p:cNvPr id="27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B3AF93BF-13F4-51C7-7AD1-558E8948E9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7576565" y="-3417339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 descr="Изображение выглядит как птица, клюв, живая природа, воробей&#10;&#10;Автоматически созданное описание">
              <a:extLst>
                <a:ext uri="{FF2B5EF4-FFF2-40B4-BE49-F238E27FC236}">
                  <a16:creationId xmlns:a16="http://schemas.microsoft.com/office/drawing/2014/main" id="{C3C97E68-0BB7-44FC-64E5-2254EAAB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213" y="-3325912"/>
              <a:ext cx="1036051" cy="1036051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49EBD3F-CD01-B064-692E-0D6543C58D2C}"/>
              </a:ext>
            </a:extLst>
          </p:cNvPr>
          <p:cNvGrpSpPr/>
          <p:nvPr/>
        </p:nvGrpSpPr>
        <p:grpSpPr>
          <a:xfrm>
            <a:off x="3466951" y="-3177672"/>
            <a:ext cx="1473024" cy="2190324"/>
            <a:chOff x="10434639" y="-3938860"/>
            <a:chExt cx="1473024" cy="2190324"/>
          </a:xfrm>
        </p:grpSpPr>
        <p:pic>
          <p:nvPicPr>
            <p:cNvPr id="45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2DD19735-7F20-D1C4-4182-E00FB986D9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10075989" y="-3580210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 descr="Изображение выглядит как аксессуар, чехол, чемодан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CA637D10-1208-1464-1403-22862828F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2013" y="-3434624"/>
              <a:ext cx="1154810" cy="1154810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BAF41A8-56D3-8248-DB28-8808549BA509}"/>
              </a:ext>
            </a:extLst>
          </p:cNvPr>
          <p:cNvGrpSpPr/>
          <p:nvPr/>
        </p:nvGrpSpPr>
        <p:grpSpPr>
          <a:xfrm>
            <a:off x="3663677" y="-3771628"/>
            <a:ext cx="1549234" cy="2882004"/>
            <a:chOff x="12211792" y="-3458578"/>
            <a:chExt cx="1549234" cy="2882004"/>
          </a:xfrm>
        </p:grpSpPr>
        <p:pic>
          <p:nvPicPr>
            <p:cNvPr id="50" name="Picture 1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AC994C1-0539-611C-8146-009C2BC5C0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7" t="9510" r="82393" b="37122"/>
            <a:stretch>
              <a:fillRect/>
            </a:stretch>
          </p:blipFill>
          <p:spPr bwMode="auto">
            <a:xfrm>
              <a:off x="12598232" y="-3458578"/>
              <a:ext cx="794153" cy="28820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5EE8DBC-8D4A-FD56-1169-EA6FB4D9A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21818">
              <a:off x="12211792" y="-2792193"/>
              <a:ext cx="1549234" cy="1549234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91" y="1266260"/>
            <a:ext cx="4470149" cy="4608078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46440" y="2994660"/>
            <a:ext cx="34194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4.58333E-6 0.6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65949 L 0.12591 0.657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91 0.65741 L 0.12552 1.076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01341 0.658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3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65856 L -0.10169 0.659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69 0.65949 L -0.10143 1.077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00494 0.656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0.65648 L -0.09414 0.6583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14 0.65833 L -0.08516 1.076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1927 0.675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0.67547 L 0.18958 0.6777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58 0.67778 L 0.23711 0.9733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02812 0.6379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0.63796 L 0.16328 0.634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28 0.63426 L 0.16367 0.866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00026 0.611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61181 L -0.25534 0.6201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34 0.62014 L -0.25417 0.9701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1.66667E-6 0.6030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60301 L -0.08164 0.6087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64 0.60879 L -0.08073 0.869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1.04167E-6 0.5699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56991 L -0.13841 0.56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41 0.5669 L -0.13776 0.7701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00834 0.6175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61759 L 0.09948 0.6168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0.61689 L 0.09948 0.6597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A5684E-0A7D-44A7-B5B1-9CB4EC6F2DD1}"/>
</file>

<file path=customXml/itemProps2.xml><?xml version="1.0" encoding="utf-8"?>
<ds:datastoreItem xmlns:ds="http://schemas.openxmlformats.org/officeDocument/2006/customXml" ds:itemID="{95EA91F8-335A-46FC-A3E2-F2BEDB6E9AF8}"/>
</file>

<file path=customXml/itemProps3.xml><?xml version="1.0" encoding="utf-8"?>
<ds:datastoreItem xmlns:ds="http://schemas.openxmlformats.org/officeDocument/2006/customXml" ds:itemID="{EEA8719A-FF48-4097-8C1B-182EC8E7146F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2024-05-14T09:30:00Z</dcterms:created>
  <dcterms:modified xsi:type="dcterms:W3CDTF">2024-12-13T16:13:33Z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131B4110DBE44E58BBEC11DDD01D7EC7_12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