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4660"/>
  </p:normalViewPr>
  <p:slideViewPr>
    <p:cSldViewPr snapToGrid="0">
      <p:cViewPr varScale="1">
        <p:scale>
          <a:sx n="81" d="100"/>
          <a:sy n="81" d="100"/>
        </p:scale>
        <p:origin x="9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0C164-4D5A-438B-BC6B-A123766CAFAD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97739-3D12-4D64-8770-31ABC40395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36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4D1CC-B756-7DD5-1C04-DF4BD497B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A3FBE70-4DAD-5352-4DDC-888B6E8BCB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0FF51FF-E181-8B84-C80F-0E36A71AAF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1668CC-FEE4-CD37-3A27-4646D004AF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97739-3D12-4D64-8770-31ABC40395C9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33907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4CB8F-7CA7-D921-BD91-D76C40FF3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E84AFA-19E1-FF3A-7BB5-4EE533DA8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256FF0-586A-8C9A-EE7F-AA5E8554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385318-763A-2DF6-2E38-CC84FABE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2CC1C7-6A3C-A157-0AE1-B08C414F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466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E8C8A-37E9-8A94-CC56-1F9D1E13B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232F30-6730-DCAD-E46A-9D2860BF9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82234-C35A-1A3A-92B4-531A77FF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DC95D5-B4E7-FEAD-BBD5-B2B718BD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CA6ECB-6D87-866F-F137-F877B08E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73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A4E8C8-636E-9CA5-77C7-4EEF029B2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1CB05F-2C51-DBB7-0C53-DCDD095A3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14FD5-3582-F16A-78F9-2E590B03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AE30A6-BB83-984C-6561-FC756693E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6961BF-CFBF-A5D9-3DD2-31198BA0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46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ECD30-B563-095B-BE3E-447D27906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A39120-40AE-7789-A96F-BC1A873BC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A23018-B49C-D392-5C63-6C5B131AD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0124B7-6821-2250-F0B3-A1C5B95C5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CCB054-8455-509E-C20B-7EA57B98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920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E3C43-9D44-C9F8-5D01-B6781EA8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F93825-712E-8CDB-9067-F3C722A9E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B58BC2-B25B-C026-315F-8015ACFB4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CE72F9-5CCE-E0C7-6B3B-A29C7216D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B70607-47D9-0E09-5564-DFF8EC123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743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4E405-74DE-E9B7-6B5C-7C62D457B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9FDBE0-21C0-3353-507C-58B3B2A21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D4C859-F4C7-3C87-ADBA-EBEDAD1BB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1F026F-8275-3143-F800-1D85B6D9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881130-3537-9276-4568-79B792D85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4D2B2E-2628-F86F-CD91-F549BB9A5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202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A5308-69C9-41BA-2E14-8149E095A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B1D824-27BB-A375-387D-4C73906AC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355138-C632-D61B-AE65-8202D9577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F45998-4635-C462-D5F4-649F422B3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FC5822-F533-62E4-B0FD-F0FB1449D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3045260-574F-9CC5-455A-9C1F19BB1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70035B-7F9A-645E-8859-76AE26721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4B3CF1-8D1E-3EE1-7B9C-5D887847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7956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8126F-0B87-AAC0-5CDE-E28127F7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6A0A31-2776-68E5-7581-61B3548A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0FAEEA-76FA-43C2-9F11-053AEEE5E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2759A0-9BA1-4422-E0F8-60E07032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207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432D34F-DE3E-926F-B492-8D543EF2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734740F-62D4-6300-B798-AB2D13AE3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588BF9-D797-C703-E6C8-C8AA0789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640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8941E-A5C4-7D16-98FA-DB1CDB324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0D32A9-462A-05F9-5B4C-20B9BF906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8A5057-C2B3-2B01-4CD9-56506AFE3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D93A6F-967E-0350-C556-C6F1C9088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16EA6E-5348-163F-A129-10B0871FF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DF107A-C9FC-C844-5915-081E718A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689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D3B86-AD9C-FE57-E607-358803AA9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09D64C-8BE6-9866-E6CA-C35386851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84716A-9AB5-BB02-F1D3-DA841D2AF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E3B9ED-8EA4-209E-4E1A-0455C9AAA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8B5370-8955-ED69-5402-B4E9230A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E914A6-BF28-2E3A-EE11-EEB3DE90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14398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DB8B7-EA48-62D3-2F47-4EB83A8F2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1BD4CF-6589-EFCE-D6EC-A835D23D9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F70CBE-5061-26CF-E655-911F4C599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58DF32-BC6D-39C3-913A-33275EBC9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BCB42E-BD66-FF4A-B08B-B3B1798BD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58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microsoft.com/office/2007/relationships/hdphoto" Target="../media/hdphoto1.wdp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microsoft.com/office/2007/relationships/hdphoto" Target="../media/hdphoto3.wdp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openxmlformats.org/officeDocument/2006/relationships/image" Target="../media/image19.png"/><Relationship Id="rId2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D5F86E-6394-A8EC-D103-1D56D0613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2FADAC8-B788-BD27-7A19-FE843B689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3D60770-26A4-3A43-9165-306A5D275562}"/>
              </a:ext>
            </a:extLst>
          </p:cNvPr>
          <p:cNvSpPr/>
          <p:nvPr/>
        </p:nvSpPr>
        <p:spPr>
          <a:xfrm>
            <a:off x="2716557" y="2454135"/>
            <a:ext cx="4383124" cy="3988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833ED0A-1C4A-5AED-6E58-A4C8D4E0BB43}"/>
              </a:ext>
            </a:extLst>
          </p:cNvPr>
          <p:cNvSpPr/>
          <p:nvPr/>
        </p:nvSpPr>
        <p:spPr>
          <a:xfrm>
            <a:off x="603315" y="454271"/>
            <a:ext cx="8446417" cy="16546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2C8B9F-1118-1DD1-0DBD-87F76B7FD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1692" y="710468"/>
            <a:ext cx="1241084" cy="12462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4C8295-31A6-BAF9-35F8-7426A8BCD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2359" y="672657"/>
            <a:ext cx="1266316" cy="12602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C0DCCA-C4E3-EFC2-F4B3-A3077E0E73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" b="79"/>
          <a:stretch/>
        </p:blipFill>
        <p:spPr>
          <a:xfrm>
            <a:off x="3732653" y="391968"/>
            <a:ext cx="1785933" cy="16417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93556F-BF52-8E4F-6A9E-1DDA524566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7346" y="534370"/>
            <a:ext cx="1396070" cy="14223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215240-E1CB-30CC-BB8D-57A680244E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3416" y="375391"/>
            <a:ext cx="1668065" cy="166806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B940A76-6C67-BBF6-0270-95F1813963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350" y="5993230"/>
            <a:ext cx="761886" cy="8297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542BFFD-B73B-013E-2224-FE8B2849FE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8153" y="3879196"/>
            <a:ext cx="1882565" cy="18621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696AD87-D2D4-D254-C6F9-83DC72E5B5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2333" y1="17833" x2="48667" y2="16946"/>
                        <a14:foregroundMark x1="48667" y1="16946" x2="48222" y2="17833"/>
                        <a14:foregroundMark x1="48778" y1="20000" x2="57000" y2="65517"/>
                        <a14:foregroundMark x1="57000" y1="65517" x2="56778" y2="67192"/>
                        <a14:foregroundMark x1="60889" y1="71626" x2="62333" y2="49557"/>
                        <a14:foregroundMark x1="61333" y1="49360" x2="65222" y2="76355"/>
                        <a14:foregroundMark x1="65222" y1="76355" x2="57667" y2="86108"/>
                        <a14:foregroundMark x1="57667" y1="86108" x2="42444" y2="71626"/>
                        <a14:foregroundMark x1="51556" y1="72808" x2="43111" y2="31626"/>
                        <a14:foregroundMark x1="43111" y1="31626" x2="41111" y2="46207"/>
                        <a14:foregroundMark x1="41111" y1="46207" x2="44778" y2="55172"/>
                        <a14:foregroundMark x1="25778" y1="37931" x2="19778" y2="39704"/>
                        <a14:foregroundMark x1="18000" y1="53793" x2="23778" y2="59113"/>
                        <a14:foregroundMark x1="22556" y1="62463" x2="16222" y2="50837"/>
                        <a14:foregroundMark x1="25111" y1="62069" x2="21778" y2="61182"/>
                        <a14:foregroundMark x1="33889" y1="32315" x2="47444" y2="58916"/>
                        <a14:foregroundMark x1="47444" y1="58916" x2="34889" y2="47586"/>
                        <a14:foregroundMark x1="34889" y1="47586" x2="36333" y2="33300"/>
                        <a14:foregroundMark x1="36333" y1="33300" x2="47000" y2="40788"/>
                        <a14:foregroundMark x1="47000" y1="40788" x2="40556" y2="57438"/>
                        <a14:foregroundMark x1="40556" y1="57438" x2="41222" y2="62266"/>
                        <a14:foregroundMark x1="53333" y1="73498" x2="30667" y2="51823"/>
                        <a14:foregroundMark x1="34444" y1="51330" x2="41222" y2="60296"/>
                        <a14:foregroundMark x1="33889" y1="13596" x2="41111" y2="27291"/>
                        <a14:foregroundMark x1="41111" y1="27291" x2="37444" y2="26995"/>
                        <a14:foregroundMark x1="39222" y1="27192" x2="31889" y2="31232"/>
                        <a14:foregroundMark x1="31333" y1="27192" x2="43000" y2="33005"/>
                        <a14:foregroundMark x1="37667" y1="16650" x2="40667" y2="23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1036">
            <a:off x="3492873" y="2318263"/>
            <a:ext cx="1899330" cy="308515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F67643D-C887-DEE0-D805-35B13DC6F35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2914969" y="4119904"/>
            <a:ext cx="2457212" cy="236545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97257E5-B350-DEA1-B859-20534AD560F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85" b="97987" l="2167" r="97167">
                        <a14:foregroundMark x1="2950" y1="60032" x2="3167" y2="64933"/>
                        <a14:foregroundMark x1="2871" y1="58253" x2="2889" y2="58668"/>
                        <a14:foregroundMark x1="2216" y1="43475" x2="2431" y2="48334"/>
                        <a14:foregroundMark x1="2107" y1="41006" x2="2140" y2="41760"/>
                        <a14:foregroundMark x1="3167" y1="64933" x2="6500" y2="70638"/>
                        <a14:foregroundMark x1="19854" y1="38449" x2="20141" y2="38542"/>
                        <a14:foregroundMark x1="84945" y1="57959" x2="84556" y2="57550"/>
                        <a14:foregroundMark x1="59319" y1="42376" x2="58256" y2="41888"/>
                        <a14:foregroundMark x1="33805" y1="29837" x2="34044" y2="29619"/>
                        <a14:foregroundMark x1="73225" y1="22385" x2="71715" y2="21306"/>
                        <a14:foregroundMark x1="44586" y1="14804" x2="42569" y2="14737"/>
                        <a14:foregroundMark x1="53086" y1="15088" x2="52710" y2="15075"/>
                        <a14:foregroundMark x1="59027" y1="15287" x2="56762" y2="15211"/>
                        <a14:foregroundMark x1="80788" y1="20200" x2="79564" y2="19207"/>
                        <a14:foregroundMark x1="66958" y1="13591" x2="66379" y2="13440"/>
                        <a14:foregroundMark x1="66512" y1="29539" x2="65664" y2="29942"/>
                        <a14:foregroundMark x1="75153" y1="25433" x2="74674" y2="25661"/>
                        <a14:foregroundMark x1="77833" y1="24161" x2="75410" y2="25312"/>
                        <a14:foregroundMark x1="80642" y1="38320" x2="81046" y2="38758"/>
                        <a14:foregroundMark x1="83910" y1="42708" x2="83122" y2="45566"/>
                        <a14:foregroundMark x1="32322" y1="56517" x2="29694" y2="55789"/>
                        <a14:foregroundMark x1="16558" y1="61537" x2="17291" y2="61903"/>
                        <a14:foregroundMark x1="23667" y1="86409" x2="23667" y2="85403"/>
                        <a14:foregroundMark x1="14574" y1="73451" x2="14291" y2="73202"/>
                        <a14:foregroundMark x1="24333" y1="82047" x2="23340" y2="81173"/>
                        <a14:foregroundMark x1="72447" y1="67010" x2="73500" y2="64933"/>
                        <a14:foregroundMark x1="64533" y1="82630" x2="64656" y2="82387"/>
                        <a14:foregroundMark x1="56667" y1="98154" x2="56808" y2="97876"/>
                        <a14:foregroundMark x1="28739" y1="28482" x2="28647" y2="29024"/>
                        <a14:foregroundMark x1="96265" y1="73983" x2="95500" y2="83221"/>
                        <a14:foregroundMark x1="97000" y1="65101" x2="96545" y2="70594"/>
                        <a14:foregroundMark x1="96137" y1="55391" x2="96167" y2="55705"/>
                        <a14:foregroundMark x1="95167" y1="45302" x2="95410" y2="47829"/>
                        <a14:foregroundMark x1="95833" y1="26510" x2="96585" y2="34551"/>
                        <a14:foregroundMark x1="95130" y1="43786" x2="94333" y2="44966"/>
                        <a14:foregroundMark x1="51674" y1="3199" x2="52000" y2="3188"/>
                        <a14:foregroundMark x1="37167" y1="3691" x2="37831" y2="3668"/>
                        <a14:backgroundMark x1="21833" y1="21309" x2="18500" y2="25671"/>
                        <a14:backgroundMark x1="20314" y1="21260" x2="24667" y2="19799"/>
                        <a14:backgroundMark x1="11500" y1="31040" x2="4667" y2="44631"/>
                        <a14:backgroundMark x1="2833" y1="32550" x2="7333" y2="32383"/>
                        <a14:backgroundMark x1="5333" y1="57215" x2="15500" y2="72483"/>
                        <a14:backgroundMark x1="15500" y1="72483" x2="18333" y2="74161"/>
                        <a14:backgroundMark x1="22500" y1="51007" x2="17833" y2="61577"/>
                        <a14:backgroundMark x1="17833" y1="61577" x2="23500" y2="69966"/>
                        <a14:backgroundMark x1="23500" y1="69966" x2="35500" y2="68456"/>
                        <a14:backgroundMark x1="35500" y1="68456" x2="35500" y2="79027"/>
                        <a14:backgroundMark x1="35500" y1="79027" x2="55667" y2="80537"/>
                        <a14:backgroundMark x1="55667" y1="80537" x2="55167" y2="76510"/>
                        <a14:backgroundMark x1="38667" y1="84899" x2="34833" y2="84396"/>
                        <a14:backgroundMark x1="39333" y1="83389" x2="27333" y2="71812"/>
                        <a14:backgroundMark x1="26500" y1="64933" x2="24667" y2="67114"/>
                        <a14:backgroundMark x1="12167" y1="57215" x2="13667" y2="65436"/>
                        <a14:backgroundMark x1="3500" y1="49832" x2="4500" y2="58054"/>
                        <a14:backgroundMark x1="15500" y1="36577" x2="16500" y2="39597"/>
                        <a14:backgroundMark x1="14667" y1="38423" x2="12500" y2="36074"/>
                        <a14:backgroundMark x1="13833" y1="35235" x2="14500" y2="36913"/>
                        <a14:backgroundMark x1="8500" y1="27517" x2="1833" y2="32886"/>
                        <a14:backgroundMark x1="1833" y1="32886" x2="3333" y2="40772"/>
                        <a14:backgroundMark x1="36167" y1="47819" x2="64667" y2="35403"/>
                        <a14:backgroundMark x1="64667" y1="35403" x2="64833" y2="35403"/>
                        <a14:backgroundMark x1="76833" y1="35738" x2="65167" y2="26510"/>
                        <a14:backgroundMark x1="65167" y1="26510" x2="56833" y2="24161"/>
                        <a14:backgroundMark x1="56833" y1="24161" x2="37500" y2="28356"/>
                        <a14:backgroundMark x1="28333" y1="20805" x2="47000" y2="6711"/>
                        <a14:backgroundMark x1="53333" y1="13591" x2="48833" y2="8557"/>
                        <a14:backgroundMark x1="49667" y1="13255" x2="47333" y2="17114"/>
                        <a14:backgroundMark x1="28667" y1="14430" x2="38996" y2="6593"/>
                        <a14:backgroundMark x1="50167" y1="5201" x2="34333" y2="6879"/>
                        <a14:backgroundMark x1="34333" y1="6879" x2="28667" y2="10906"/>
                        <a14:backgroundMark x1="28333" y1="23658" x2="29333" y2="28356"/>
                        <a14:backgroundMark x1="33167" y1="31711" x2="39833" y2="24832"/>
                        <a14:backgroundMark x1="39833" y1="24832" x2="50167" y2="21980"/>
                        <a14:backgroundMark x1="32833" y1="29698" x2="32667" y2="30872"/>
                        <a14:backgroundMark x1="28667" y1="29027" x2="26833" y2="42953"/>
                        <a14:backgroundMark x1="35167" y1="58557" x2="44000" y2="60067"/>
                        <a14:backgroundMark x1="25000" y1="55872" x2="29167" y2="56208"/>
                        <a14:backgroundMark x1="35000" y1="57383" x2="33500" y2="56376"/>
                        <a14:backgroundMark x1="36667" y1="58389" x2="33333" y2="55872"/>
                        <a14:backgroundMark x1="64333" y1="30705" x2="53333" y2="34564"/>
                        <a14:backgroundMark x1="72833" y1="58893" x2="78667" y2="51678"/>
                        <a14:backgroundMark x1="78667" y1="51678" x2="71000" y2="47819"/>
                        <a14:backgroundMark x1="71000" y1="47819" x2="51167" y2="63758"/>
                        <a14:backgroundMark x1="51167" y1="63758" x2="63667" y2="60403"/>
                        <a14:backgroundMark x1="63667" y1="60403" x2="74667" y2="61577"/>
                        <a14:backgroundMark x1="74667" y1="61577" x2="81167" y2="51678"/>
                        <a14:backgroundMark x1="81167" y1="51678" x2="76000" y2="43960"/>
                        <a14:backgroundMark x1="76000" y1="43960" x2="63000" y2="47483"/>
                        <a14:backgroundMark x1="63000" y1="47483" x2="53667" y2="54866"/>
                        <a14:backgroundMark x1="53667" y1="54866" x2="53333" y2="56544"/>
                        <a14:backgroundMark x1="54167" y1="48154" x2="52333" y2="50336"/>
                        <a14:backgroundMark x1="62167" y1="42450" x2="62667" y2="45134"/>
                        <a14:backgroundMark x1="60167" y1="42450" x2="59500" y2="42617"/>
                        <a14:backgroundMark x1="69333" y1="68960" x2="65667" y2="70302"/>
                        <a14:backgroundMark x1="65333" y1="70302" x2="69000" y2="68792"/>
                        <a14:backgroundMark x1="71500" y1="70134" x2="85167" y2="77685"/>
                        <a14:backgroundMark x1="85167" y1="77685" x2="91833" y2="69295"/>
                        <a14:backgroundMark x1="91833" y1="69295" x2="90667" y2="68624"/>
                        <a14:backgroundMark x1="89833" y1="78691" x2="78833" y2="79866"/>
                        <a14:backgroundMark x1="79667" y1="81208" x2="79167" y2="80537"/>
                        <a14:backgroundMark x1="91333" y1="78523" x2="87333" y2="76510"/>
                        <a14:backgroundMark x1="23833" y1="86409" x2="52000" y2="90268"/>
                        <a14:backgroundMark x1="52000" y1="90268" x2="71000" y2="89597"/>
                        <a14:backgroundMark x1="71000" y1="89597" x2="70333" y2="87584"/>
                        <a14:backgroundMark x1="69333" y1="77852" x2="63833" y2="75839"/>
                        <a14:backgroundMark x1="67833" y1="80872" x2="64167" y2="80369"/>
                        <a14:backgroundMark x1="69667" y1="74161" x2="67333" y2="74161"/>
                        <a14:backgroundMark x1="78000" y1="87248" x2="65667" y2="84228"/>
                        <a14:backgroundMark x1="65667" y1="84228" x2="59833" y2="85235"/>
                        <a14:backgroundMark x1="38500" y1="93792" x2="60000" y2="94966"/>
                        <a14:backgroundMark x1="60000" y1="94966" x2="66333" y2="94799"/>
                        <a14:backgroundMark x1="59000" y1="96812" x2="57833" y2="97987"/>
                        <a14:backgroundMark x1="35000" y1="91107" x2="34667" y2="91779"/>
                        <a14:backgroundMark x1="18833" y1="76174" x2="24500" y2="80034"/>
                        <a14:backgroundMark x1="15833" y1="77181" x2="19167" y2="76846"/>
                        <a14:backgroundMark x1="85333" y1="36913" x2="90167" y2="48490"/>
                        <a14:backgroundMark x1="90167" y1="48490" x2="87833" y2="62081"/>
                        <a14:backgroundMark x1="63333" y1="17450" x2="84500" y2="15940"/>
                        <a14:backgroundMark x1="84500" y1="15940" x2="84167" y2="24497"/>
                        <a14:backgroundMark x1="84167" y1="24497" x2="92833" y2="35738"/>
                        <a14:backgroundMark x1="92833" y1="35738" x2="93227" y2="36697"/>
                        <a14:backgroundMark x1="94305" y1="55885" x2="93000" y2="59060"/>
                        <a14:backgroundMark x1="82167" y1="56544" x2="75667" y2="65604"/>
                        <a14:backgroundMark x1="75667" y1="65604" x2="76000" y2="65604"/>
                        <a14:backgroundMark x1="63167" y1="67282" x2="53833" y2="69295"/>
                        <a14:backgroundMark x1="53833" y1="69295" x2="70000" y2="64094"/>
                        <a14:backgroundMark x1="73167" y1="55034" x2="73833" y2="55201"/>
                        <a14:backgroundMark x1="70833" y1="26846" x2="80833" y2="36577"/>
                        <a14:backgroundMark x1="80833" y1="36577" x2="81500" y2="37919"/>
                        <a14:backgroundMark x1="54500" y1="16107" x2="54333" y2="17617"/>
                        <a14:backgroundMark x1="54000" y1="14765" x2="55000" y2="15436"/>
                        <a14:backgroundMark x1="54833" y1="14430" x2="56333" y2="15604"/>
                        <a14:backgroundMark x1="59667" y1="14765" x2="63167" y2="18121"/>
                        <a14:backgroundMark x1="66333" y1="12248" x2="66500" y2="13423"/>
                        <a14:backgroundMark x1="69000" y1="13591" x2="69000" y2="15268"/>
                        <a14:backgroundMark x1="81500" y1="31376" x2="86667" y2="35235"/>
                        <a14:backgroundMark x1="86667" y1="36913" x2="85333" y2="36745"/>
                        <a14:backgroundMark x1="80833" y1="38926" x2="82500" y2="40604"/>
                        <a14:backgroundMark x1="83333" y1="46477" x2="82833" y2="45638"/>
                        <a14:backgroundMark x1="83333" y1="45638" x2="82000" y2="49497"/>
                        <a14:backgroundMark x1="84167" y1="56711" x2="82333" y2="55537"/>
                        <a14:backgroundMark x1="82500" y1="55872" x2="81000" y2="53188"/>
                        <a14:backgroundMark x1="81833" y1="54362" x2="78333" y2="51846"/>
                        <a14:backgroundMark x1="78500" y1="56376" x2="68500" y2="54698"/>
                        <a14:backgroundMark x1="68500" y1="54698" x2="67667" y2="55034"/>
                        <a14:backgroundMark x1="73500" y1="68792" x2="70500" y2="68456"/>
                        <a14:backgroundMark x1="40000" y1="42450" x2="50667" y2="37584"/>
                        <a14:backgroundMark x1="50667" y1="37584" x2="51500" y2="36409"/>
                        <a14:backgroundMark x1="36500" y1="39765" x2="37500" y2="48154"/>
                        <a14:backgroundMark x1="37500" y1="48154" x2="47000" y2="46812"/>
                        <a14:backgroundMark x1="47000" y1="46812" x2="47000" y2="47651"/>
                        <a14:backgroundMark x1="47333" y1="60403" x2="44500" y2="63591"/>
                        <a14:backgroundMark x1="32500" y1="56376" x2="33333" y2="57215"/>
                        <a14:backgroundMark x1="30000" y1="56376" x2="22833" y2="53859"/>
                        <a14:backgroundMark x1="32500" y1="39430" x2="30833" y2="43456"/>
                        <a14:backgroundMark x1="49333" y1="47315" x2="47667" y2="49832"/>
                        <a14:backgroundMark x1="57000" y1="41275" x2="58000" y2="42114"/>
                        <a14:backgroundMark x1="65500" y1="29698" x2="63667" y2="29866"/>
                        <a14:backgroundMark x1="41333" y1="12919" x2="27833" y2="14430"/>
                        <a14:backgroundMark x1="27833" y1="14430" x2="27667" y2="14262"/>
                        <a14:backgroundMark x1="76667" y1="82886" x2="78500" y2="84228"/>
                        <a14:backgroundMark x1="69333" y1="21141" x2="70167" y2="19631"/>
                        <a14:backgroundMark x1="73833" y1="22819" x2="73500" y2="22819"/>
                        <a14:backgroundMark x1="71167" y1="20638" x2="69833" y2="21141"/>
                        <a14:backgroundMark x1="21333" y1="16107" x2="13833" y2="21477"/>
                        <a14:backgroundMark x1="21667" y1="15268" x2="22833" y2="16611"/>
                        <a14:backgroundMark x1="13833" y1="21141" x2="6167" y2="27349"/>
                        <a14:backgroundMark x1="38833" y1="2852" x2="38833" y2="2852"/>
                        <a14:backgroundMark x1="38000" y1="4866" x2="48000" y2="3691"/>
                        <a14:backgroundMark x1="49500" y1="4027" x2="38167" y2="4195"/>
                        <a14:backgroundMark x1="50333" y1="4866" x2="47500" y2="2517"/>
                        <a14:backgroundMark x1="48833" y1="3356" x2="50833" y2="4195"/>
                        <a14:backgroundMark x1="96667" y1="34564" x2="95167" y2="43792"/>
                        <a14:backgroundMark x1="95500" y1="47819" x2="96333" y2="55369"/>
                        <a14:backgroundMark x1="96833" y1="70638" x2="96333" y2="73993"/>
                        <a14:backgroundMark x1="96333" y1="73993" x2="96333" y2="73993"/>
                        <a14:backgroundMark x1="22500" y1="39933" x2="21167" y2="39597"/>
                        <a14:backgroundMark x1="24500" y1="40772" x2="20333" y2="38926"/>
                        <a14:backgroundMark x1="3167" y1="49497" x2="2333" y2="49497"/>
                        <a14:backgroundMark x1="50833" y1="38758" x2="50833" y2="38758"/>
                        <a14:backgroundMark x1="48667" y1="38758" x2="52000" y2="38758"/>
                        <a14:backgroundMark x1="70167" y1="70302" x2="71667" y2="70302"/>
                        <a14:backgroundMark x1="56167" y1="23154" x2="55000" y2="23154"/>
                        <a14:backgroundMark x1="42667" y1="15604" x2="42667" y2="14765"/>
                        <a14:backgroundMark x1="29500" y1="21812" x2="29500" y2="24329"/>
                        <a14:backgroundMark x1="37667" y1="81376" x2="38167" y2="81879"/>
                        <a14:backgroundMark x1="38833" y1="82718" x2="42167" y2="82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010" y="2565964"/>
            <a:ext cx="2642897" cy="262527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235CDFA-6A9B-B5C1-7A70-C9D8CE449F6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000" b="92000" l="9778" r="89778">
                        <a14:foregroundMark x1="65333" y1="10667" x2="65521" y2="10688"/>
                        <a14:foregroundMark x1="78143" y1="23842" x2="78460" y2="24476"/>
                        <a14:foregroundMark x1="56185" y1="30186" x2="56000" y2="30222"/>
                        <a14:foregroundMark x1="56988" y1="30032" x2="56306" y2="30163"/>
                        <a14:foregroundMark x1="69163" y1="27691" x2="68845" y2="27752"/>
                        <a14:foregroundMark x1="71207" y1="27298" x2="70549" y2="27425"/>
                        <a14:foregroundMark x1="66286" y1="9222" x2="66444" y2="8899"/>
                        <a14:foregroundMark x1="65575" y1="10673" x2="65849" y2="10114"/>
                        <a14:foregroundMark x1="59949" y1="22159" x2="61310" y2="19380"/>
                        <a14:foregroundMark x1="56000" y1="30222" x2="56530" y2="29140"/>
                        <a14:foregroundMark x1="47000" y1="43667" x2="46756" y2="43969"/>
                        <a14:foregroundMark x1="56444" y1="32000" x2="55200" y2="33538"/>
                        <a14:foregroundMark x1="21670" y1="65315" x2="18667" y2="68444"/>
                        <a14:foregroundMark x1="23884" y1="63009" x2="23125" y2="63800"/>
                        <a14:foregroundMark x1="18667" y1="68444" x2="19111" y2="79556"/>
                        <a14:foregroundMark x1="19111" y1="79556" x2="25778" y2="89778"/>
                        <a14:foregroundMark x1="25778" y1="89778" x2="31378" y2="90653"/>
                        <a14:foregroundMark x1="45472" y1="90176" x2="45668" y2="90111"/>
                        <a14:foregroundMark x1="63174" y1="78895" x2="63340" y2="78760"/>
                        <a14:foregroundMark x1="75610" y1="49197" x2="78222" y2="42667"/>
                        <a14:foregroundMark x1="78222" y1="42667" x2="78976" y2="36887"/>
                        <a14:foregroundMark x1="79025" y1="30055" x2="78686" y2="28530"/>
                        <a14:foregroundMark x1="29827" y1="70617" x2="28444" y2="72000"/>
                        <a14:foregroundMark x1="31107" y1="69337" x2="30996" y2="69448"/>
                        <a14:foregroundMark x1="28444" y1="72000" x2="27556" y2="77778"/>
                        <a14:foregroundMark x1="55556" y1="33778" x2="53333" y2="36889"/>
                        <a14:foregroundMark x1="40889" y1="50222" x2="48000" y2="45778"/>
                        <a14:foregroundMark x1="20444" y1="65333" x2="18667" y2="71556"/>
                        <a14:foregroundMark x1="29778" y1="91556" x2="33778" y2="91556"/>
                        <a14:foregroundMark x1="67111" y1="11556" x2="66667" y2="15111"/>
                        <a14:foregroundMark x1="66222" y1="9778" x2="65778" y2="8444"/>
                        <a14:foregroundMark x1="68889" y1="27556" x2="77778" y2="31556"/>
                        <a14:foregroundMark x1="59556" y1="29333" x2="56000" y2="30222"/>
                        <a14:foregroundMark x1="44889" y1="48000" x2="53778" y2="38222"/>
                        <a14:foregroundMark x1="53778" y1="38222" x2="56444" y2="29333"/>
                        <a14:foregroundMark x1="77778" y1="32444" x2="76444" y2="53333"/>
                        <a14:backgroundMark x1="37778" y1="56444" x2="28444" y2="64000"/>
                        <a14:backgroundMark x1="26667" y1="60889" x2="24000" y2="63111"/>
                        <a14:backgroundMark x1="23556" y1="64000" x2="22667" y2="65778"/>
                        <a14:backgroundMark x1="31556" y1="69778" x2="30667" y2="71111"/>
                        <a14:backgroundMark x1="73229" y1="53128" x2="66222" y2="73778"/>
                        <a14:backgroundMark x1="66222" y1="73778" x2="73235" y2="53128"/>
                        <a14:backgroundMark x1="34667" y1="53778" x2="36889" y2="53333"/>
                        <a14:backgroundMark x1="68572" y1="16325" x2="69224" y2="15429"/>
                        <a14:backgroundMark x1="62667" y1="24444" x2="68553" y2="16351"/>
                        <a14:backgroundMark x1="70029" y1="15529" x2="72371" y2="23558"/>
                        <a14:backgroundMark x1="79111" y1="30222" x2="78983" y2="30172"/>
                        <a14:backgroundMark x1="67556" y1="11556" x2="71556" y2="11111"/>
                        <a14:backgroundMark x1="69778" y1="9333" x2="67556" y2="10222"/>
                        <a14:backgroundMark x1="69333" y1="10222" x2="70324" y2="11955"/>
                        <a14:backgroundMark x1="68444" y1="10222" x2="68000" y2="11111"/>
                        <a14:backgroundMark x1="64000" y1="11111" x2="64017" y2="11171"/>
                        <a14:backgroundMark x1="57551" y1="26676" x2="57778" y2="26222"/>
                        <a14:backgroundMark x1="64889" y1="29333" x2="64889" y2="27556"/>
                        <a14:backgroundMark x1="60889" y1="22667" x2="58070" y2="27364"/>
                        <a14:backgroundMark x1="36889" y1="53333" x2="40207" y2="51674"/>
                        <a14:backgroundMark x1="34365" y1="90632" x2="46222" y2="88889"/>
                        <a14:backgroundMark x1="46222" y1="88889" x2="64889" y2="75111"/>
                        <a14:backgroundMark x1="64889" y1="75111" x2="66222" y2="7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127" y="3036000"/>
            <a:ext cx="2627604" cy="2627604"/>
          </a:xfrm>
          <a:prstGeom prst="rect">
            <a:avLst/>
          </a:prstGeom>
        </p:spPr>
      </p:pic>
      <p:pic>
        <p:nvPicPr>
          <p:cNvPr id="24" name="Picture 9">
            <a:extLst>
              <a:ext uri="{FF2B5EF4-FFF2-40B4-BE49-F238E27FC236}">
                <a16:creationId xmlns:a16="http://schemas.microsoft.com/office/drawing/2014/main" id="{2138FD62-DB8B-6ED5-CD54-85C285C50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60916" y="2491297"/>
            <a:ext cx="2635717" cy="264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508303EF-8307-277D-625C-A22B50B27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3359" y="2243464"/>
            <a:ext cx="3556139" cy="324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>
            <a:extLst>
              <a:ext uri="{FF2B5EF4-FFF2-40B4-BE49-F238E27FC236}">
                <a16:creationId xmlns:a16="http://schemas.microsoft.com/office/drawing/2014/main" id="{15E90C75-62B1-A38B-B1E0-FCB18DF18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" b="1822"/>
          <a:stretch/>
        </p:blipFill>
        <p:spPr bwMode="auto">
          <a:xfrm>
            <a:off x="3142365" y="3880180"/>
            <a:ext cx="1882565" cy="182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>
            <a:extLst>
              <a:ext uri="{FF2B5EF4-FFF2-40B4-BE49-F238E27FC236}">
                <a16:creationId xmlns:a16="http://schemas.microsoft.com/office/drawing/2014/main" id="{738541C0-8CA4-74C8-4B6B-D65F70D17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097">
            <a:off x="3822690" y="2980847"/>
            <a:ext cx="2463922" cy="265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id="{DC50DE84-FD4E-CCC1-FF89-F9DA1DF5E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57483" y="4105077"/>
            <a:ext cx="2393772" cy="235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CA71A163-4A5F-A21D-0B51-F75800D828B3}"/>
              </a:ext>
            </a:extLst>
          </p:cNvPr>
          <p:cNvSpPr/>
          <p:nvPr/>
        </p:nvSpPr>
        <p:spPr>
          <a:xfrm>
            <a:off x="2706975" y="2438307"/>
            <a:ext cx="4402287" cy="3988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A1B49A4-D408-8DE7-E9D0-970A1F94778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2580403" y="2013861"/>
            <a:ext cx="4636133" cy="4725276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40738" y="2902235"/>
            <a:ext cx="248602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3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Mykola Kovalenko</dc:creator>
  <cp:lastModifiedBy>Людмила Коваленко</cp:lastModifiedBy>
  <cp:revision>21</cp:revision>
  <dcterms:created xsi:type="dcterms:W3CDTF">2024-11-17T17:30:39Z</dcterms:created>
  <dcterms:modified xsi:type="dcterms:W3CDTF">2024-11-21T20:29:20Z</dcterms:modified>
</cp:coreProperties>
</file>