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6158" y="3873638"/>
            <a:ext cx="24955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