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2689" y="2728296"/>
            <a:ext cx="15430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58</cp:revision>
  <dcterms:created xsi:type="dcterms:W3CDTF">2024-02-24T21:38:01Z</dcterms:created>
  <dcterms:modified xsi:type="dcterms:W3CDTF">2024-07-24T10:21:17Z</dcterms:modified>
</cp:coreProperties>
</file>