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494" y="198117"/>
            <a:ext cx="4023181" cy="40510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370134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09" y="339314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24" y="284010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860" y="479343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60" y="42069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551937" y="558570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01104" y="557284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1" y="5975130"/>
            <a:ext cx="907253" cy="89938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05" y="289531"/>
            <a:ext cx="3486856" cy="3602283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3940" y="2451065"/>
            <a:ext cx="23145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5</cp:revision>
  <dcterms:created xsi:type="dcterms:W3CDTF">2024-11-22T11:17:32Z</dcterms:created>
  <dcterms:modified xsi:type="dcterms:W3CDTF">2024-11-24T14:10:05Z</dcterms:modified>
</cp:coreProperties>
</file>