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56394" y="448361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47C5A2-611D-F0B4-D2DD-36804ED76C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7" y="546497"/>
            <a:ext cx="2145353" cy="214535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латье, рисунок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0755DC-21D6-2CF9-AD4F-A49BB0D051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81" y="316492"/>
            <a:ext cx="2318529" cy="231852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979FF45-9158-6205-DA47-80A316A627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02" y="430150"/>
            <a:ext cx="2112490" cy="21124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20ACB43-5750-021D-FF0E-279904C03F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73" y="416744"/>
            <a:ext cx="2404858" cy="240485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круг, золото, Янтарь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E87C8EA7-D66B-FDAF-91DC-0B2138D632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91" y="194783"/>
            <a:ext cx="2561946" cy="256194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м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DEA26E-0F79-32BD-E041-A51A1F9F3F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13" y="494179"/>
            <a:ext cx="2140356" cy="21403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8ED4C02-C7AF-C480-FD5A-B932C9DE2E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99" y="448361"/>
            <a:ext cx="2804317" cy="28043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C9189D3-E742-8F12-DC27-A27FC422A1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4" y="489425"/>
            <a:ext cx="2145353" cy="21453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75" y="364286"/>
            <a:ext cx="5342785" cy="5438192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89849" y="3142424"/>
            <a:ext cx="23526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0.40115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3907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0086 0.4807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6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0.4083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1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0.40093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1.875E-6 0.38171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7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4.375E-6 0.30601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40278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2024-08-14T15:50:45Z</dcterms:modified>
</cp:coreProperties>
</file>