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5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8"/>
  </p:normalViewPr>
  <p:slideViewPr>
    <p:cSldViewPr snapToGrid="0" showGuides="1">
      <p:cViewPr varScale="1">
        <p:scale>
          <a:sx n="60" d="100"/>
          <a:sy n="60" d="100"/>
        </p:scale>
        <p:origin x="76" y="1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>
            <a:off x="4191643" y="1296102"/>
            <a:ext cx="7700977" cy="3775656"/>
          </a:xfrm>
          <a:prstGeom prst="roundRect">
            <a:avLst/>
          </a:prstGeom>
          <a:solidFill>
            <a:schemeClr val="bg1">
              <a:alpha val="8151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Google Shape;84;p1">
            <a:extLst>
              <a:ext uri="{FF2B5EF4-FFF2-40B4-BE49-F238E27FC236}">
                <a16:creationId xmlns:a16="http://schemas.microsoft.com/office/drawing/2014/main" id="{68073A74-B293-2D1C-0BBE-AFF69CF33E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6582" y="118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Изображение выглядит как детская площадка, качели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9088" y="1528240"/>
            <a:ext cx="1832498" cy="18324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667" y="53964"/>
            <a:ext cx="3064338" cy="3064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6371" y="1464798"/>
            <a:ext cx="1127335" cy="1127335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нделябр&#10;&#10;Автоматически созданное описание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6120" y="1777597"/>
            <a:ext cx="2310277" cy="1516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D25D30-362C-CC5B-3817-68A5AFF53D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9979" y="1548763"/>
            <a:ext cx="834740" cy="834740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1868F5B-E1C2-4DF0-D785-54E96CC8D3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1779" y="1989269"/>
            <a:ext cx="928752" cy="92875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766E42C-2C39-D0E8-FD08-2F20C6408E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5756" y="1573168"/>
            <a:ext cx="834740" cy="8347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3EE42E5-535F-3D36-B12A-3799E451D3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9088" y="3877706"/>
            <a:ext cx="834740" cy="83474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4B9C39E-BC01-F308-D540-D12BD519B2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1065" y="3557007"/>
            <a:ext cx="834740" cy="83474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BFE2BBE-AABF-F96B-326F-A3178C04A3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8163" y="3139103"/>
            <a:ext cx="834740" cy="83474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5A5868C-97B8-89A7-DF77-76150128AA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00983" y="3269871"/>
            <a:ext cx="834740" cy="83474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3103" y="1415282"/>
            <a:ext cx="2268492" cy="187843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всредство, транспорт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06937" y="1222409"/>
            <a:ext cx="2125018" cy="212501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13556" y="3637526"/>
            <a:ext cx="1377723" cy="13150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зыка, аккордеон, музыкальный инструмент, гармоника&#10;&#10;Автоматически созданное описание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18848" y="3222859"/>
            <a:ext cx="2033422" cy="20334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ибок, гриб, Съедобный гриб, Лекарственный гриб&#10;&#10;Автоматически созданное описание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55433" y="3338106"/>
            <a:ext cx="1913940" cy="191394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шадь, Фигурка животного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36003" y="3154652"/>
            <a:ext cx="2050714" cy="205071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726" y="16594"/>
            <a:ext cx="3064338" cy="306433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673100"/>
          </a:effectLst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796" y="2826840"/>
            <a:ext cx="268605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906 0.02431 L -0.29297 -0.0377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43177 -0.02431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1 L -0.60859 -0.13912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7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 L -0.71758 -0.0175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32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1 L -0.68008 -0.35602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57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56797 -0.36597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6823 -0.3967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0091 -0.39051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Марианна</cp:lastModifiedBy>
  <cp:revision>12</cp:revision>
  <dcterms:created xsi:type="dcterms:W3CDTF">2024-07-20T06:48:34Z</dcterms:created>
  <dcterms:modified xsi:type="dcterms:W3CDTF">2024-08-31T19:58:32Z</dcterms:modified>
</cp:coreProperties>
</file>