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microsoft.com/office/2007/relationships/hdphoto" Target="../media/image8.wdp"/><Relationship Id="rId8" Type="http://schemas.openxmlformats.org/officeDocument/2006/relationships/image" Target="../media/image9.png"/><Relationship Id="rId9" Type="http://schemas.microsoft.com/office/2007/relationships/hdphoto" Target="../media/image10.wdp"/><Relationship Id="rId10" Type="http://schemas.openxmlformats.org/officeDocument/2006/relationships/image" Target="../media/image11.png"/><Relationship Id="rId11" Type="http://schemas.microsoft.com/office/2007/relationships/hdphoto" Target="../media/image12.wdp"/><Relationship Id="rId12" Type="http://schemas.openxmlformats.org/officeDocument/2006/relationships/image" Target="../media/image13.png"/><Relationship Id="rId13" Type="http://schemas.microsoft.com/office/2007/relationships/hdphoto" Target="../media/image14.wdp"/><Relationship Id="rId14" Type="http://schemas.openxmlformats.org/officeDocument/2006/relationships/image" Target="../media/image15.png"/><Relationship Id="rId15" Type="http://schemas.microsoft.com/office/2007/relationships/hdphoto" Target="../media/image16.wdp"/><Relationship Id="rId16" Type="http://schemas.openxmlformats.org/officeDocument/2006/relationships/image" Target="../media/image17.png"/><Relationship Id="rId17" Type="http://schemas.microsoft.com/office/2007/relationships/hdphoto" Target="../media/image18.wdp"/><Relationship Id="rId18" Type="http://schemas.openxmlformats.org/officeDocument/2006/relationships/image" Target="../media/image19.png"/><Relationship Id="rId19" Type="http://schemas.microsoft.com/office/2007/relationships/hdphoto" Target="../media/image20.wdp"/><Relationship Id="rId20" Type="http://schemas.openxmlformats.org/officeDocument/2006/relationships/image" Target="../media/image21.png"/><Relationship Id="rId21" Type="http://schemas.microsoft.com/office/2007/relationships/hdphoto" Target="../media/image22.wdp"/><Relationship Id="rId22" Type="http://schemas.openxmlformats.org/officeDocument/2006/relationships/image" Target="../media/image23.png"/><Relationship Id="rId23" Type="http://schemas.microsoft.com/office/2007/relationships/hdphoto" Target="../media/image24.wdp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tags" Target="../tags/tag1.xml"/><Relationship Id="rId28" Type="http://schemas.openxmlformats.org/officeDocument/2006/relationships/image" Target="../media/image28.png"/><Relationship Id="rId29" Type="http://schemas.openxmlformats.org/officeDocument/2006/relationships/slideLayout" Target="../slideLayouts/slideLayout7.xml"/><Relationship Id="rId30" Type="http://schemas.openxmlformats.org/officeDocument/2006/relationships/notesSlide" Target="../notesSlides/notesSlide1.xml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59762"/>
            <a:ext cx="974403" cy="8559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97" y="2487686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172" b="9960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9126" y="2434979"/>
              <a:ext cx="1491808" cy="1491808"/>
            </a:xfrm>
            <a:prstGeom prst="rect">
              <a:avLst/>
            </a:prstGeom>
          </p:spPr>
        </p:pic>
      </p:grpSp>
      <p:grpSp>
        <p:nvGrpSpPr>
          <p:cNvPr id="1059" name="Группа 1058"/>
          <p:cNvGrpSpPr/>
          <p:nvPr/>
        </p:nvGrpSpPr>
        <p:grpSpPr>
          <a:xfrm>
            <a:off x="2430136" y="4082627"/>
            <a:ext cx="1756506" cy="1666565"/>
            <a:chOff x="2439230" y="4067898"/>
            <a:chExt cx="1756506" cy="1666565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2464987" y="4067898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7" name="Рисунок 1056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9230" y="4215968"/>
              <a:ext cx="1756506" cy="1317380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08901" y="4092418"/>
              <a:ext cx="1620928" cy="146298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442" y="2427044"/>
              <a:ext cx="1399144" cy="14066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pic>
        <p:nvPicPr>
          <p:cNvPr id="1063" name="Picture 1062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76565" y="2315210"/>
            <a:ext cx="34290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30</cp:revision>
  <dcterms:created xsi:type="dcterms:W3CDTF">2022-09-25T14:05:00Z</dcterms:created>
  <dcterms:modified xsi:type="dcterms:W3CDTF">2024-07-05T16:40:57Z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</Properties>
</file>