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audio1.wav" ContentType="audio/x-wav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187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64EDA2-9515-4388-B3FB-9543DE15CC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F916AA83-D120-40B1-90EF-51D8E53A36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83D43B8-2916-4C24-8621-B03B9F40B0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33ADA-9D21-40C7-BE08-78739B48A71E}" type="datetimeFigureOut">
              <a:rPr lang="uk-UA" smtClean="0"/>
              <a:t>13.03.2024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B20D4BF-F7BA-48F6-B9F0-E856D2A4A0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3531E08-432D-416E-B301-8B7F2EF2C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B318E-8FD4-4EA5-B6EA-51C5FC2BAB7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15420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9C33BB-DB8F-4E80-8F8B-F03049EA6F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9F35D4A3-57DF-43BB-9CF0-F8BEE801D9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E3E5E4A-009B-42C8-A229-F8959B749C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33ADA-9D21-40C7-BE08-78739B48A71E}" type="datetimeFigureOut">
              <a:rPr lang="uk-UA" smtClean="0"/>
              <a:t>13.03.2024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6C3ABC2-8E8C-4232-BB54-C6441B67C3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C0C979A-2DD4-4939-B68B-226587004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B318E-8FD4-4EA5-B6EA-51C5FC2BAB7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25225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05159F72-CC4D-4D1F-A21E-0B5FF337A3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245D1585-F938-41AF-A440-C2C33B932D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3843F91-6386-4658-99F6-655A70DB05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33ADA-9D21-40C7-BE08-78739B48A71E}" type="datetimeFigureOut">
              <a:rPr lang="uk-UA" smtClean="0"/>
              <a:t>13.03.2024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9ED4CD3-6D82-4F63-9C6B-678311A5C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F2762F4-CACB-4227-B736-A4428D5DC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B318E-8FD4-4EA5-B6EA-51C5FC2BAB7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87520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A4BD87-C9D0-490E-B8CA-FD9CA760EE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206369D-567F-43F2-8C21-7AB135D330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7C8CAF0-0569-442E-8451-EAC72F01B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33ADA-9D21-40C7-BE08-78739B48A71E}" type="datetimeFigureOut">
              <a:rPr lang="uk-UA" smtClean="0"/>
              <a:t>13.03.2024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0F9BC20-58A1-4BDA-A52B-1AB6B60FD2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1E98FD6-EA7A-421B-8EF6-596EBACF1C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B318E-8FD4-4EA5-B6EA-51C5FC2BAB7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32201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E2E113-AFE0-4558-AEBA-BBD4C80757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797006D2-FBBB-46F7-8818-BD609304A5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E93A612-BC2A-471D-B788-5F99BD0BA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33ADA-9D21-40C7-BE08-78739B48A71E}" type="datetimeFigureOut">
              <a:rPr lang="uk-UA" smtClean="0"/>
              <a:t>13.03.2024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C605FDF-BDFA-4BEF-AC0C-6F41DB8DD0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D18FFE6-9AE8-486C-B15E-2040005A8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B318E-8FD4-4EA5-B6EA-51C5FC2BAB7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88854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16266D-33EA-417A-A38D-C7480479B9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E923831-05A9-4EC7-BC24-647B79A154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4AEEFC9E-11BA-4EF8-B13C-8571A53B4B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7525189E-BE37-4D36-A2C5-E9EBC14092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33ADA-9D21-40C7-BE08-78739B48A71E}" type="datetimeFigureOut">
              <a:rPr lang="uk-UA" smtClean="0"/>
              <a:t>13.03.2024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7859C29F-3350-4EEB-9184-44F3E8AF1A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0E3DBBBC-FEC4-4816-B331-BAB48B812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B318E-8FD4-4EA5-B6EA-51C5FC2BAB7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56405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CA03A4-4440-4571-A5EB-06DD08E112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E30BF4C9-4278-411A-BD9A-C2AB753BB3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48B4C955-312B-468A-8CF8-40760796C9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C43CD52F-C90B-4929-9BD6-C2355AF65E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48A291AF-68BD-4869-BFA8-2010218026A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4305F7C3-72C6-49B6-9FF4-27A8E8F0DE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33ADA-9D21-40C7-BE08-78739B48A71E}" type="datetimeFigureOut">
              <a:rPr lang="uk-UA" smtClean="0"/>
              <a:t>13.03.2024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2E575888-8930-45B5-80A7-982B74FBE0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163C1A7C-0B17-4716-A4F8-D3F5AAB63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B318E-8FD4-4EA5-B6EA-51C5FC2BAB7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95232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0944B8-9E08-47B2-8869-6C01C3E4FE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119D14A2-E609-4EEC-B46F-AB48770CB3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33ADA-9D21-40C7-BE08-78739B48A71E}" type="datetimeFigureOut">
              <a:rPr lang="uk-UA" smtClean="0"/>
              <a:t>13.03.2024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237350D6-9762-4498-9B64-8A8172C65B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376F9449-882F-4CB3-94AE-274214FAD1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B318E-8FD4-4EA5-B6EA-51C5FC2BAB7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269912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63B7BA0F-6C17-48A7-9A3A-0E821E2C87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33ADA-9D21-40C7-BE08-78739B48A71E}" type="datetimeFigureOut">
              <a:rPr lang="uk-UA" smtClean="0"/>
              <a:t>13.03.2024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BA3CD841-9E52-4BD4-95A9-A40D6A409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5CEDD56E-4652-454D-8431-F0B76A117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B318E-8FD4-4EA5-B6EA-51C5FC2BAB7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94453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74989E-8D89-4D80-AA10-2C64414573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40FB09AE-627D-46F8-8E86-2ED09C9993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A9039018-17EF-4DF3-8383-6AF1D7FB76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703C2D22-AD26-4321-83F4-9B288E31BF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33ADA-9D21-40C7-BE08-78739B48A71E}" type="datetimeFigureOut">
              <a:rPr lang="uk-UA" smtClean="0"/>
              <a:t>13.03.2024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71E5D9E4-5A5D-4F5C-852F-A0E231456F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532DFC9-B19B-42E2-A0EB-7E9063FEB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B318E-8FD4-4EA5-B6EA-51C5FC2BAB7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28010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A8B3B7-B55E-48EB-9335-139BC49385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51DDE888-D19C-4462-A177-A756F8D939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8DF7621B-7D7B-4898-A547-404695F309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6AA6716-234F-47AC-9443-1B6EBEEF5A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33ADA-9D21-40C7-BE08-78739B48A71E}" type="datetimeFigureOut">
              <a:rPr lang="uk-UA" smtClean="0"/>
              <a:t>13.03.2024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0A0BAB24-FAD6-4B1E-A4CA-49F7203AE7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327B26FE-4C4B-40DE-A73F-F63D150B7D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B318E-8FD4-4EA5-B6EA-51C5FC2BAB7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8412988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4F380494-CCE0-4DBF-B489-B8722977B4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0329AF4-2E91-4CDB-950A-382E2E1953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DA73031-55DF-41C5-9C53-00EFEE4864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A33ADA-9D21-40C7-BE08-78739B48A71E}" type="datetimeFigureOut">
              <a:rPr lang="uk-UA" smtClean="0"/>
              <a:t>13.03.2024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35892E3-6BB3-4180-88C7-5E4E5023A6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93F71E1-6BB4-433E-AF78-9AA5F59315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1B318E-8FD4-4EA5-B6EA-51C5FC2BAB7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05337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audio" Target="../media/audio1.wav"/><Relationship Id="rId3" Type="http://schemas.openxmlformats.org/officeDocument/2006/relationships/image" Target="../media/image1.jp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AFBC55B-71A6-4C59-BCAD-0AA03D22B4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698" cy="6858169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CC5F56A7-EAE0-4C72-A426-E764962A42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57" y="2122405"/>
            <a:ext cx="3805127" cy="4149031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16F6F6E6-8C4E-4668-91A5-34ED83217C0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3527" y="619763"/>
            <a:ext cx="2527820" cy="2647689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F0C513D-6149-46CA-9850-F3BE74D9625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16415" y="711696"/>
            <a:ext cx="2272727" cy="2554545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486C42D8-FDCD-4746-97D7-ED73F11B91A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6148" y="3834542"/>
            <a:ext cx="2390001" cy="1792501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8604895F-E8F4-49D1-9819-477BD42FED5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1721" y="4117855"/>
            <a:ext cx="1930220" cy="144766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BDB1D39-5D41-485C-8D69-4985E36B9F9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44603" y="3266241"/>
            <a:ext cx="2176415" cy="2446291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D6D615D-8AD3-4979-AC6F-8031FCF681E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28907" y="3266240"/>
            <a:ext cx="2176415" cy="2446291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6D481644-4264-4E79-A2A6-3BA7451B077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288" y="1073977"/>
            <a:ext cx="2203619" cy="1652714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085B44B7-DFFF-4335-9867-78019C40A527}"/>
              </a:ext>
            </a:extLst>
          </p:cNvPr>
          <p:cNvSpPr txBox="1"/>
          <p:nvPr/>
        </p:nvSpPr>
        <p:spPr>
          <a:xfrm>
            <a:off x="2498103" y="157427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uk-UA" dirty="0"/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3DE31925-30F3-476A-ACBD-75F20B0B2677}"/>
              </a:ext>
            </a:extLst>
          </p:cNvPr>
          <p:cNvSpPr/>
          <p:nvPr/>
        </p:nvSpPr>
        <p:spPr>
          <a:xfrm>
            <a:off x="6003635" y="3244334"/>
            <a:ext cx="1847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ru-RU" dirty="0">
              <a:ln w="12700" cmpd="sng">
                <a:solidFill>
                  <a:schemeClr val="tx1"/>
                </a:solidFill>
                <a:prstDash val="solid"/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инструкция">
            <a:extLst>
              <a:ext uri="{FF2B5EF4-FFF2-40B4-BE49-F238E27FC236}">
                <a16:creationId xmlns:a16="http://schemas.microsoft.com/office/drawing/2014/main" id="{1A506F12-6C0A-49CF-B93A-8AD86986A9B0}"/>
              </a:ext>
            </a:extLst>
          </p:cNvPr>
          <p:cNvSpPr/>
          <p:nvPr/>
        </p:nvSpPr>
        <p:spPr>
          <a:xfrm>
            <a:off x="5002306" y="5224182"/>
            <a:ext cx="7189693" cy="159126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40" name="текст">
            <a:extLst>
              <a:ext uri="{FF2B5EF4-FFF2-40B4-BE49-F238E27FC236}">
                <a16:creationId xmlns:a16="http://schemas.microsoft.com/office/drawing/2014/main" id="{F9ED9B2E-0D23-48E9-9BA4-9BD31D3FCDA6}"/>
              </a:ext>
            </a:extLst>
          </p:cNvPr>
          <p:cNvSpPr txBox="1"/>
          <p:nvPr/>
        </p:nvSpPr>
        <p:spPr>
          <a:xfrm>
            <a:off x="5241068" y="5230551"/>
            <a:ext cx="679242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Выполняй  артикуляционную гимнастику и получи подарки для персонажа</a:t>
            </a:r>
          </a:p>
          <a:p>
            <a:pPr lvl="0" algn="just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«Улыбка» - Улыбнись, зубки не показывай </a:t>
            </a:r>
          </a:p>
          <a:p>
            <a:pPr lvl="0" algn="just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«Трубочка» - Вытяни губки вперёд «трубочкой»</a:t>
            </a:r>
          </a:p>
          <a:p>
            <a:pPr lvl="0" algn="just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«Заборчик» - Улыбнись показывая зубки</a:t>
            </a:r>
          </a:p>
          <a:p>
            <a:pPr lvl="0" algn="just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«Бублик» - </a:t>
            </a:r>
            <a:r>
              <a:rPr lang="ru-RU" sz="1400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Вытяни губки вперёд «трубочкой», ротик слегка приоткрой</a:t>
            </a:r>
          </a:p>
        </p:txBody>
      </p:sp>
      <p:pic>
        <p:nvPicPr>
          <p:cNvPr id="20" name="Google Shape;84;p1">
            <a:extLst>
              <a:ext uri="{FF2B5EF4-FFF2-40B4-BE49-F238E27FC236}">
                <a16:creationId xmlns:a16="http://schemas.microsoft.com/office/drawing/2014/main" id="{FD9186D4-144D-464D-85B5-B77B3A6A2150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1194475" y="-10050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86;p1">
            <a:extLst>
              <a:ext uri="{FF2B5EF4-FFF2-40B4-BE49-F238E27FC236}">
                <a16:creationId xmlns:a16="http://schemas.microsoft.com/office/drawing/2014/main" id="{97F68A4A-7F18-441A-ADDF-4ED956D58BF6}"/>
              </a:ext>
            </a:extLst>
          </p:cNvPr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1609125" y="6271436"/>
            <a:ext cx="620312" cy="575429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Picture 90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988775" y="735061"/>
            <a:ext cx="2228850" cy="222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946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0" grpId="0"/>
      <p:bldP spid="40" grpId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1443</TotalTime>
  <Words>47</Words>
  <Application>Microsoft Office PowerPoint</Application>
  <PresentationFormat>Широкий екран</PresentationFormat>
  <Paragraphs>6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Користувач</dc:creator>
  <cp:lastModifiedBy>Користувач</cp:lastModifiedBy>
  <cp:revision>39</cp:revision>
  <dcterms:created xsi:type="dcterms:W3CDTF">2024-02-20T18:40:31Z</dcterms:created>
  <dcterms:modified xsi:type="dcterms:W3CDTF">2024-03-13T15:47:22Z</dcterms:modified>
</cp:coreProperties>
</file>