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svg"/><Relationship Id="rId13" Type="http://schemas.openxmlformats.org/officeDocument/2006/relationships/image" Target="../media/image10.png"/><Relationship Id="rId14" Type="http://schemas.microsoft.com/office/2007/relationships/hdphoto" Target="../media/hdphoto1.wdp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-938"/>
            <a:ext cx="12198527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25433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640487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655540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625433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640487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655540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625433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640487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655540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83" y="2400270"/>
            <a:ext cx="2140487" cy="214048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зыкаль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32" y="2425124"/>
            <a:ext cx="2015054" cy="201505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ухонная утварь, посуда, ложка, столовое серебр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60" y="587507"/>
            <a:ext cx="1705429" cy="170542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53" y="653506"/>
            <a:ext cx="1616865" cy="161686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08" y="4682672"/>
            <a:ext cx="1618013" cy="161801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43" y="492788"/>
            <a:ext cx="1836987" cy="183698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Повторить контур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8" name="Прямоугольник: скругленные углы 17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5" name="Прямоугольник: скругленные углы 24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39" y="860373"/>
            <a:ext cx="1091687" cy="110348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55B523-9605-046E-F2D9-98077E05FBA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08" y="4413189"/>
            <a:ext cx="2077564" cy="2077564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таться на лыжах, спорт, спортивное оборудование, лыжа&#10;&#10;Автоматически созданное описание">
            <a:extLst>
              <a:ext uri="{FF2B5EF4-FFF2-40B4-BE49-F238E27FC236}">
                <a16:creationId xmlns:a16="http://schemas.microsoft.com/office/drawing/2014/main" id="{8B877D76-16F8-5CC8-3F34-A4A0255789B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01" y="4511636"/>
            <a:ext cx="2015054" cy="2015054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зарисовка, рисунок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219AD04-6C8D-D358-8CC8-D125BCB25FB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969" y="2463534"/>
            <a:ext cx="1968021" cy="1968021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655982" y="45608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3162671" y="198254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784841" y="58077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969261" y="81321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688262" y="45608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194951" y="198254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816560" y="58496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4029983" y="81321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720542" y="45608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227231" y="198254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864951" y="57260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6048651" y="81915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650317" y="247599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3157006" y="400246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802899" y="258909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992638" y="281298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668985" y="247599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5175674" y="400246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830063" y="258305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4003670" y="280888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687653" y="247599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194342" y="400245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841966" y="258305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6038913" y="281724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644307" y="447576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3150996" y="600223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823457" y="456854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2004793" y="480274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679866" y="448078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186555" y="600724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840243" y="459213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4033030" y="482969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715425" y="448580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222114" y="601226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877180" y="457199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6065443" y="47901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7" name="Picture 61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16570" y="3042285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2024-05-06T15:26:00Z</dcterms:created>
  <dcterms:modified xsi:type="dcterms:W3CDTF">2024-11-21T21:38:37Z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3D105DA59B474254B1050E49E160C103_12</vt:lpwstr>
  </property>
  <property fmtid="{D5CDD505-2E9C-101B-9397-08002B2CF9AE}" pid="3" name="KSOProductBuildVer">
    <vt:lpwstr>1033-12.2.0.17119</vt:lpwstr>
  </property>
</Properties>
</file>