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microsoft.com/office/2007/relationships/hdphoto" Target="../media/hdphoto6.wdp"/><Relationship Id="rId18" Type="http://schemas.openxmlformats.org/officeDocument/2006/relationships/image" Target="../media/image11.png"/><Relationship Id="rId19" Type="http://schemas.microsoft.com/office/2007/relationships/hdphoto" Target="../media/hdphoto7.wdp"/><Relationship Id="rId20" Type="http://schemas.openxmlformats.org/officeDocument/2006/relationships/image" Target="../media/image12.png"/><Relationship Id="rId21" Type="http://schemas.microsoft.com/office/2007/relationships/hdphoto" Target="../media/hdphoto8.wdp"/><Relationship Id="rId22" Type="http://schemas.openxmlformats.org/officeDocument/2006/relationships/image" Target="../media/image13.png"/><Relationship Id="rId23" Type="http://schemas.microsoft.com/office/2007/relationships/hdphoto" Target="../media/hdphoto9.wdp"/><Relationship Id="rId24" Type="http://schemas.openxmlformats.org/officeDocument/2006/relationships/image" Target="../media/image14.png"/><Relationship Id="rId25" Type="http://schemas.microsoft.com/office/2007/relationships/hdphoto" Target="../media/hdphoto10.wdp"/><Relationship Id="rId26" Type="http://schemas.openxmlformats.org/officeDocument/2006/relationships/image" Target="../media/image15.png"/><Relationship Id="rId27" Type="http://schemas.microsoft.com/office/2007/relationships/hdphoto" Target="../media/hdphoto11.wdp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openxmlformats.org/officeDocument/2006/relationships/image" Target="../media/image18.png"/><Relationship Id="rId3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3601" y="330545"/>
            <a:ext cx="2305452" cy="2334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54718" y="463074"/>
            <a:ext cx="2311861" cy="2184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86641" y="380846"/>
            <a:ext cx="2314495" cy="22335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69754" y="3891656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03539" y="3833701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69754" y="3432972"/>
            <a:ext cx="2305452" cy="23341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84020" y="3798896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717805" y="3752385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84020" y="3432972"/>
            <a:ext cx="2314495" cy="22335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6753" y="3798895"/>
            <a:ext cx="2219008" cy="19379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290538" y="3703943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60" b="100000" l="0" r="9889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961" y="4966316"/>
              <a:ext cx="1360799" cy="1390817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89637" y="3494575"/>
            <a:ext cx="2311861" cy="2184977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401136" y="5146062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hq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6" cstate="hqprint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hq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pic>
        <p:nvPicPr>
          <p:cNvPr id="52" name="Google Shape;84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D0D6B61-109F-9C57-ED22-CF85EAB5B03F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AE6F9FA-9772-7EB8-04E6-9DB4A016325D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D7587DF-21D0-02A5-613B-DB5C41833203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C9BB380-E24E-8220-6AE3-C7BA4DC630B9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471B1B0F-C146-31E5-76F5-1F4AD8FFC50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DE41913-6E15-3EDE-D1B7-FDDBFBE1439B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60DDBB-28C6-2C45-C8E6-FDC006B1CD34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EC8E38A-6CB9-9712-72B0-8461DA26BFE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DAD70A45-B02A-E767-307D-87081BB22B75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CF1277F-4F13-AB57-89D7-CC1808854E2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780E2D29-4ECA-530D-72B3-612D76A4EFFA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D502F932-CF4E-E89B-35B9-285F15B3C50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5284232-8217-DC0B-3340-3744CDFE11B2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20C476E-DEC4-C915-6B8C-14C6655B2772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EF28B739-1041-7D9F-27A0-8F4740407050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EFA6B97-8849-3B69-1B0D-8467938541E8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C45A2836-1AE3-F513-DA02-E22CFD87A185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0D19D5C7-326D-E77A-B749-A4FA3A4445D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87836" y="1421668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2024-11-04T12:50:33Z</dcterms:modified>
</cp:coreProperties>
</file>