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2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60460" y="425408"/>
            <a:ext cx="1645200" cy="1697021"/>
            <a:chOff x="2109382" y="392282"/>
            <a:chExt cx="1645200" cy="1697021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382" y="392282"/>
              <a:ext cx="1571497" cy="1584326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77063"/>
            <a:ext cx="1634836" cy="1537855"/>
            <a:chOff x="4003966" y="572676"/>
            <a:chExt cx="1634836" cy="1537855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508" y="653489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05403"/>
            <a:ext cx="1634836" cy="1551470"/>
            <a:chOff x="235525" y="2272455"/>
            <a:chExt cx="1634836" cy="155147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99" y="2272455"/>
              <a:ext cx="1561939" cy="155147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267534"/>
              <a:ext cx="1556753" cy="1556753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30869"/>
              <a:ext cx="1288475" cy="126455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062846"/>
            <a:ext cx="1634836" cy="1576884"/>
            <a:chOff x="182299" y="4072941"/>
            <a:chExt cx="1634836" cy="1576884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6" t="7319" r="12882" b="8504"/>
            <a:stretch/>
          </p:blipFill>
          <p:spPr>
            <a:xfrm>
              <a:off x="454032" y="4072941"/>
              <a:ext cx="1165123" cy="1456402"/>
            </a:xfrm>
            <a:prstGeom prst="rect">
              <a:avLst/>
            </a:prstGeom>
          </p:spPr>
        </p:pic>
      </p:grpSp>
      <p:pic>
        <p:nvPicPr>
          <p:cNvPr id="48" name="gjlfhjr Рисунок 4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69967" y="5992631"/>
            <a:ext cx="612057" cy="8849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акета Рисунок 4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r="22540"/>
          <a:stretch/>
        </p:blipFill>
        <p:spPr>
          <a:xfrm>
            <a:off x="6177020" y="584574"/>
            <a:ext cx="3028988" cy="5608352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DF7AB064-FBB1-D303-7D02-4388E9D4C963}"/>
              </a:ext>
            </a:extLst>
          </p:cNvPr>
          <p:cNvGrpSpPr/>
          <p:nvPr/>
        </p:nvGrpSpPr>
        <p:grpSpPr>
          <a:xfrm>
            <a:off x="2035123" y="3995066"/>
            <a:ext cx="1694783" cy="1695492"/>
            <a:chOff x="2035123" y="3995066"/>
            <a:chExt cx="1694783" cy="1695492"/>
          </a:xfrm>
        </p:grpSpPr>
        <p:sp>
          <p:nvSpPr>
            <p:cNvPr id="13" name="Овал 12"/>
            <p:cNvSpPr/>
            <p:nvPr/>
          </p:nvSpPr>
          <p:spPr>
            <a:xfrm>
              <a:off x="2095070" y="406284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Изображение выглядит как мультфильм, графическая вставка, иллюстрация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1DA38C55-0AE8-B4B8-3665-BE3629CC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123" y="3995066"/>
              <a:ext cx="1683942" cy="1695492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8234887-36BF-ECC8-0204-B1CF6582BE1F}"/>
              </a:ext>
            </a:extLst>
          </p:cNvPr>
          <p:cNvGrpSpPr/>
          <p:nvPr/>
        </p:nvGrpSpPr>
        <p:grpSpPr>
          <a:xfrm>
            <a:off x="1984730" y="2252627"/>
            <a:ext cx="1717939" cy="1725076"/>
            <a:chOff x="1984730" y="2252627"/>
            <a:chExt cx="1717939" cy="1725076"/>
          </a:xfrm>
        </p:grpSpPr>
        <p:sp>
          <p:nvSpPr>
            <p:cNvPr id="11" name="Овал 10"/>
            <p:cNvSpPr/>
            <p:nvPr/>
          </p:nvSpPr>
          <p:spPr>
            <a:xfrm>
              <a:off x="2067833" y="235409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мультфильм, графическая вставка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0CF6CB-851D-6ACF-AB19-5E26E565B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730" y="2252627"/>
              <a:ext cx="1701477" cy="1725076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" y="425408"/>
            <a:ext cx="4919769" cy="506168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51035" y="353138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1003 -0.912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4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2024-08-01T06:28:00Z</dcterms:created>
  <dcterms:modified xsi:type="dcterms:W3CDTF">2024-11-29T13:32:44Z</dcterms:modified>
</cp:coreProperties>
</file>