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93F5"/>
    <a:srgbClr val="29B3F0"/>
    <a:srgbClr val="6A63E7"/>
    <a:srgbClr val="6DDE6F"/>
    <a:srgbClr val="FEEB43"/>
    <a:srgbClr val="F99D3C"/>
    <a:srgbClr val="F86364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885" autoAdjust="0"/>
  </p:normalViewPr>
  <p:slideViewPr>
    <p:cSldViewPr snapToGrid="0" showGuides="1">
      <p:cViewPr>
        <p:scale>
          <a:sx n="66" d="100"/>
          <a:sy n="66" d="100"/>
        </p:scale>
        <p:origin x="1638" y="8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7C9B95-D504-41CE-95AA-624D42B527C9}" type="datetimeFigureOut">
              <a:rPr lang="ru-UA" smtClean="0"/>
              <a:t>06.12.2024</a:t>
            </a:fld>
            <a:endParaRPr lang="ru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52598-09F0-4351-8809-37084C29CF5E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68175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52598-09F0-4351-8809-37084C29CF5E}" type="slidenum">
              <a:rPr lang="ru-UA" smtClean="0"/>
              <a:t>1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8403918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BD4B4D-E915-45CB-95AF-4D71D404505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8921F01-DACE-45D9-93EC-F25A8AD95A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51A0F2-5EF9-4356-BF91-52BAE64F8D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9EBE22-B21A-4711-A3E1-DD82B18215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75561A9-9370-48DC-82CC-1305D7BB6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4114789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A6E542-E4CE-455B-AC5D-82AD72811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4E944F6-BE07-4A56-A248-E725C37209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47E6776-2571-4923-BDA5-8F57BD2B86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BCEA6E-1161-4A9A-8B8B-AA48D6F74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B45068-9DCB-4438-AFFC-B0E7BF577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00862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A34DBBA-C12E-4E49-95B7-95500C4C00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A8AD81B-8398-4649-BCC5-FEEAB6D816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2FDE54B-F578-4C84-8DF7-1B45B35CE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31D52E2-A6F7-4294-A93E-40E125FDF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EAE9076-362C-4007-8504-E4BDFCB97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0993220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BEC7A0-BBB2-4E60-AB8F-75ED34549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F530A8-FA20-452B-80D3-14F87F9E850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70D373C-DE76-4965-B714-C60AC43CD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52514E-9CED-491F-9DCE-C71BDDCA84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F3D6F0A-9A69-4DD9-952D-2E5F98B3D3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76065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2A07EA-A17D-4066-8468-3BDDA15A1D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C11BC9-2E64-4EF1-B537-ADA81F56F2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9CC2DAB-9A4A-4410-999E-AE701D453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59EF8D8-1D16-4DC0-9634-A7FEB3E483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E193875-C3A3-4275-9800-B310E130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24960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7954D61-F635-46D8-9477-432549AB9C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59F596-0C04-4E7B-8AA2-F4F9E550AF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09800E-874E-41E0-8252-BC1B085794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B8C0B03-308A-4510-98FA-8555BEB11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8381317-2DD5-4BC2-AC79-D64A673E3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9FE566-EF53-45A9-B451-43DCE8C1C1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20300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DF352B-7D2D-4437-AD2F-7191580E3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220E772-D9DF-4199-A58C-88641D7B5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351AB94-0794-4EA2-A751-556A0413DE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18217B2-EDC7-4DB8-BF6C-69F10E2513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3C677DF1-970F-482A-BED2-B22F3B4E20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C9CD803-8AAF-4A93-80A4-FE1A222D7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A85D5C6-B816-4A3C-BC65-849F0137B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1E3CAAA1-B5C1-460B-8D67-7D03E3791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605136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6432EF-0792-433A-A78A-95B29AB272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DCCD84D-7342-4DE1-8C60-639ED397C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DB9EDF5-F31A-4353-B28E-20A7CF468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1729922-0532-4B1A-8A53-432226BE43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9008627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72C4A34-05AA-40F7-8E2A-EAFCB3E251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1E4FC37-6ACF-4C22-AE29-5F35C7FDD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271016-844C-43EF-8BC6-E10BFBB3A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185628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1B8015-1E99-41AB-BCEE-5582DBEC9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AEFA6D-8FB9-47C5-BBB4-A71A26501D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DE87144-37C8-4779-BC22-2BACAA5DD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4066729-77C1-4AAC-8D10-FFEEC591F0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D64DE42-E330-4E96-A32D-A39E62A3D8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508C23D-02A6-4008-AD59-6E7386EC9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836307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881D72B-24B5-464A-88FF-837938C12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54E91AA-ADA6-4486-97B0-05E8A7E969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9EBA2-FE2D-4221-B319-FCE4946C61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68894D3-DFC1-4D68-8AEB-7FCB3EFE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AF2C0C5-1B6B-4BE7-B7A5-807220400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C8F624A-F912-40D2-9E2A-9D90FC777F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2700970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E2A7DC-818F-483C-BBAF-C7907003D8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5D28DDC-5693-46B1-948C-C5B5CB5E3D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FF698D-2306-464C-9661-845738AE3E8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B2D89-47D6-4CD3-8C53-E53EF93972D5}" type="datetimeFigureOut">
              <a:rPr lang="ru-KZ" smtClean="0"/>
              <a:t>12/06/2024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7830EBD-8DBF-453C-BA3E-4E43A60526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6EB397-0673-4DC6-B12B-AFACA9A9D1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AC8D0F-92F6-45D5-A908-289633956602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082085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microsoft.com/office/2007/relationships/hdphoto" Target="../media/hdphoto1.wdp"/><Relationship Id="rId17" Type="http://schemas.openxmlformats.org/officeDocument/2006/relationships/image" Target="../media/image14.png"/><Relationship Id="rId18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 descr="Изображение выглядит как растение, дерево, дом, на открытом воздухе&#10;&#10;Автоматически созданное описание">
            <a:extLst>
              <a:ext uri="{FF2B5EF4-FFF2-40B4-BE49-F238E27FC236}">
                <a16:creationId xmlns:a16="http://schemas.microsoft.com/office/drawing/2014/main" id="{87E3333A-828B-3F45-7A6D-611013310B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D2146C60-0E1C-4AFE-070E-CE333C1266AD}"/>
              </a:ext>
            </a:extLst>
          </p:cNvPr>
          <p:cNvSpPr/>
          <p:nvPr/>
        </p:nvSpPr>
        <p:spPr>
          <a:xfrm>
            <a:off x="356394" y="448361"/>
            <a:ext cx="8344512" cy="5438192"/>
          </a:xfrm>
          <a:prstGeom prst="roundRect">
            <a:avLst/>
          </a:prstGeom>
          <a:solidFill>
            <a:schemeClr val="lt1">
              <a:alpha val="83000"/>
            </a:schemeClr>
          </a:solidFill>
        </p:spPr>
        <p:style>
          <a:lnRef idx="2">
            <a:schemeClr val="accent1">
              <a:shade val="15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19145B83-F674-CA27-EE6C-ED9B090CF4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66525" y="6028539"/>
            <a:ext cx="956176" cy="943119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зина, плетеный, Корзина для хранения&#10;&#10;Автоматически созданное описание">
            <a:extLst>
              <a:ext uri="{FF2B5EF4-FFF2-40B4-BE49-F238E27FC236}">
                <a16:creationId xmlns:a16="http://schemas.microsoft.com/office/drawing/2014/main" id="{9C018433-6FE9-D861-172A-66892004FC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5616" y="3445769"/>
            <a:ext cx="2654912" cy="265491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мебель, стул, дизайн&#10;&#10;Автоматически созданное описание">
            <a:extLst>
              <a:ext uri="{FF2B5EF4-FFF2-40B4-BE49-F238E27FC236}">
                <a16:creationId xmlns:a16="http://schemas.microsoft.com/office/drawing/2014/main" id="{6547C5A2-611D-F0B4-D2DD-36804ED76CB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637" y="546497"/>
            <a:ext cx="2145353" cy="2145353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Газированные безалкогольные напитки, безалкогольный напиток, Кока-Кола, кола&#10;&#10;Автоматически созданное описание">
            <a:extLst>
              <a:ext uri="{FF2B5EF4-FFF2-40B4-BE49-F238E27FC236}">
                <a16:creationId xmlns:a16="http://schemas.microsoft.com/office/drawing/2014/main" id="{1979FF45-9158-6205-DA47-80A316A6277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6502" y="430150"/>
            <a:ext cx="2112490" cy="2112490"/>
          </a:xfrm>
          <a:prstGeom prst="rect">
            <a:avLst/>
          </a:prstGeom>
        </p:spPr>
      </p:pic>
      <p:pic>
        <p:nvPicPr>
          <p:cNvPr id="32" name="Рисунок 31" descr="Изображение выглядит как мультфильм, рисунок, зарисовка, графическая вставка&#10;&#10;Автоматически созданное описание">
            <a:extLst>
              <a:ext uri="{FF2B5EF4-FFF2-40B4-BE49-F238E27FC236}">
                <a16:creationId xmlns:a16="http://schemas.microsoft.com/office/drawing/2014/main" id="{F20ACB43-5750-021D-FF0E-279904C03FF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573" y="416744"/>
            <a:ext cx="2404858" cy="240485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эмаль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9CDEA26E-0F79-32BD-E041-A51A1F9F3F5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050" y="413033"/>
            <a:ext cx="2140356" cy="2140356"/>
          </a:xfrm>
          <a:prstGeom prst="rect">
            <a:avLst/>
          </a:prstGeom>
        </p:spPr>
      </p:pic>
      <p:pic>
        <p:nvPicPr>
          <p:cNvPr id="7" name="Рисунок 6" descr="Изображение выглядит как мультфильм, графическая вставка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F8ED4C02-C7AF-C480-FD5A-B932C9DE2E8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799" y="448361"/>
            <a:ext cx="2804317" cy="280431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графическая вставка, мультфильм, иллюстрация,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1C9189D3-E742-8F12-DC27-A27FC422A1BB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844" y="489425"/>
            <a:ext cx="2145353" cy="2145353"/>
          </a:xfrm>
          <a:prstGeom prst="rect">
            <a:avLst/>
          </a:prstGeom>
        </p:spPr>
      </p:pic>
      <p:pic>
        <p:nvPicPr>
          <p:cNvPr id="8" name="Рисунок 7" descr="Изображение выглядит как зеленый, круг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5A01E226-19E6-0696-4771-5F76808A081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671" y="448361"/>
            <a:ext cx="2112491" cy="2112491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графическая вставка, иллюстрация, Фигурка животного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46D91D56-2BFD-F625-8487-8574A91E3FF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276" y="402284"/>
            <a:ext cx="2140356" cy="21403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A3F16D0-4B6B-0495-6404-4C04135A4A49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>
                        <a14:backgroundMark x1="29102" y1="35742" x2="43457" y2="37695"/>
                        <a14:backgroundMark x1="42969" y1="33691" x2="61621" y2="35254"/>
                        <a14:backgroundMark x1="48340" y1="36719" x2="71484" y2="37695"/>
                        <a14:backgroundMark x1="81348" y1="34766" x2="65625" y2="29785"/>
                        <a14:backgroundMark x1="49316" y1="31250" x2="61621" y2="28320"/>
                        <a14:backgroundMark x1="52832" y1="29297" x2="36035" y2="29785"/>
                        <a14:backgroundMark x1="17773" y1="36230" x2="25195" y2="32715"/>
                        <a14:backgroundMark x1="27148" y1="31738" x2="33594" y2="31738"/>
                        <a14:backgroundMark x1="17285" y1="32715" x2="19336" y2="32520"/>
                        <a14:backgroundMark x1="18457" y1="31152" x2="20605" y2="31836"/>
                        <a14:backgroundMark x1="28223" y1="29688" x2="31641" y2="28809"/>
                        <a14:backgroundMark x1="66992" y1="28906" x2="70898" y2="29883"/>
                        <a14:backgroundMark x1="82129" y1="32031" x2="84180" y2="33691"/>
                        <a14:backgroundMark x1="87988" y1="34180" x2="87207" y2="26367"/>
                        <a14:backgroundMark x1="84863" y1="20801" x2="78711" y2="27637"/>
                        <a14:backgroundMark x1="88672" y1="35645" x2="87402" y2="34961"/>
                        <a14:backgroundMark x1="69434" y1="35449" x2="75684" y2="36523"/>
                        <a14:backgroundMark x1="13184" y1="34180" x2="13184" y2="25000"/>
                        <a14:backgroundMark x1="14453" y1="22070" x2="19336" y2="22949"/>
                        <a14:backgroundMark x1="14258" y1="36230" x2="14258" y2="36035"/>
                      </a14:backgroundRemoval>
                    </a14:imgEffect>
                  </a14:imgLayer>
                </a14:imgProps>
              </a:ext>
            </a:extLst>
          </a:blip>
          <a:srcRect t="33290"/>
          <a:stretch/>
        </p:blipFill>
        <p:spPr>
          <a:xfrm>
            <a:off x="5975616" y="4324350"/>
            <a:ext cx="2654912" cy="1771092"/>
          </a:xfrm>
          <a:prstGeom prst="rect">
            <a:avLst/>
          </a:prstGeom>
        </p:spPr>
      </p:pic>
      <p:pic>
        <p:nvPicPr>
          <p:cNvPr id="51" name="Рисунок 50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FC31AAC1-87B5-5C05-C578-DD8A3B00B5CC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0480" y="102506"/>
            <a:ext cx="5342785" cy="5438192"/>
          </a:xfrm>
          <a:prstGeom prst="rect">
            <a:avLst/>
          </a:prstGeom>
        </p:spPr>
      </p:pic>
      <p:pic>
        <p:nvPicPr>
          <p:cNvPr id="162" name="Picture 161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8889849" y="3142424"/>
            <a:ext cx="3057525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522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2.96296E-6 L 1.04167E-6 0.40116 " pathEditMode="relative" rAng="0" ptsTypes="AA">
                                      <p:cBhvr>
                                        <p:cTn id="11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81481E-6 L -0.36445 -4.81481E-6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3.33333E-6 L 2.70833E-6 0.39074 " pathEditMode="relative" rAng="0" ptsTypes="AA">
                                      <p:cBhvr>
                                        <p:cTn id="29" dur="3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537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445 -4.81481E-6 L -0.05729 -4.81481E-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0.00846 0.48148 " pathEditMode="relative" rAng="0" ptsTypes="AA">
                                      <p:cBhvr>
                                        <p:cTn id="4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29" y="21852"/>
                                    </p:animMotion>
                                  </p:childTnLst>
                                </p:cTn>
                              </p:par>
                              <p:par>
                                <p:cTn id="4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29 -4.81481E-6 L -0.20586 -4.81481E-6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4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1.11111E-6 L 4.375E-6 0.40833 " pathEditMode="relative" rAng="0" ptsTypes="AA">
                                      <p:cBhvr>
                                        <p:cTn id="6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417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  <p:par>
                                <p:cTn id="6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586 -4.81481E-6 L -0.44623 -4.81481E-6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1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11111E-6 L -2.70833E-6 0.40093 " pathEditMode="relative" rAng="0" ptsTypes="AA">
                                      <p:cBhvr>
                                        <p:cTn id="83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046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  <p:par>
                                <p:cTn id="8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623 -4.81481E-6 L 0.02604 -4.81481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60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3.7037E-6 L 4.375E-6 0.38172 " pathEditMode="relative" rAng="0" ptsTypes="AA">
                                      <p:cBhvr>
                                        <p:cTn id="101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9074"/>
                                    </p:animMotion>
                                  </p:childTnLst>
                                </p:cTn>
                              </p:par>
                              <p:par>
                                <p:cTn id="10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604 -4.81481E-6 L -0.32682 -4.81481E-6 " pathEditMode="relative" rAng="0" ptsTypes="AA">
                                      <p:cBhvr>
                                        <p:cTn id="10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64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4.07407E-6 L 4.375E-6 0.30601 " pathEditMode="relative" rAng="0" ptsTypes="AA">
                                      <p:cBhvr>
                                        <p:cTn id="119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5301"/>
                                    </p:animMotion>
                                  </p:childTnLst>
                                </p:cTn>
                              </p:par>
                              <p:par>
                                <p:cTn id="12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  <p:par>
                                <p:cTn id="122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682 -4.81481E-6 L -0.00925 -4.81481E-6 " pathEditMode="relative" rAng="0" ptsTypes="AA">
                                      <p:cBhvr>
                                        <p:cTn id="1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2.22222E-6 L 2.29167E-6 0.40278 " pathEditMode="relative" rAng="0" ptsTypes="AA">
                                      <p:cBhvr>
                                        <p:cTn id="137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0139"/>
                                    </p:animMotion>
                                  </p:childTnLst>
                                </p:cTn>
                              </p:par>
                              <p:par>
                                <p:cTn id="13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925 -4.81481E-6 L -0.47461 -4.81481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26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47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8" fill="hold">
                      <p:stCondLst>
                        <p:cond delay="0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30</cp:revision>
  <dcterms:created xsi:type="dcterms:W3CDTF">2024-07-21T13:02:50Z</dcterms:created>
  <dcterms:modified xsi:type="dcterms:W3CDTF">2024-12-05T22:33:07Z</dcterms:modified>
</cp:coreProperties>
</file>