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33" y="479842"/>
            <a:ext cx="5342785" cy="5438192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3114" y="4197541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2024-08-13T11:29:24Z</dcterms:modified>
</cp:coreProperties>
</file>