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7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699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" y="5905672"/>
            <a:ext cx="943793" cy="85679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5F574AA-248F-7FA7-5789-2D1F69D702C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7019673" y="1709582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7019673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CBF9103-1031-331E-D9B5-64EF1A2D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376" y="1768922"/>
              <a:ext cx="1014727" cy="101472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30CDB25-288D-F08D-8199-44CEE7DCB8F7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95656" y="1656097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95656" y="165609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50AC3BB-EC15-14BA-3928-F2B05C6C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863" y="1709582"/>
              <a:ext cx="978786" cy="978786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3D0698C-8105-7F8E-4B2F-0D2A60069FB8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B6D2CE9-BA91-648E-A79A-748E469E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836" y="5266663"/>
              <a:ext cx="921565" cy="92156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4E3B5C-0396-E309-C62C-20B26354E433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86A10466-2419-891E-E853-91468413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21" y="5174878"/>
              <a:ext cx="990290" cy="99029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6391D21-465A-6771-7A0A-D520437E2F90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85317" y="2833685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BF81AA93-ACD8-DB37-B10B-E2D55A23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55" y="2895919"/>
              <a:ext cx="949084" cy="9490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7813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2024-08-18T15:47:58Z</dcterms:created>
  <dcterms:modified xsi:type="dcterms:W3CDTF">2024-11-23T12:52:18Z</dcterms:modified>
</cp:coreProperties>
</file>