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05.08.2024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10C039C4-D939-48A1-8E61-47AB215A4BF7}"/>
              </a:ext>
            </a:extLst>
          </p:cNvPr>
          <p:cNvGrpSpPr/>
          <p:nvPr/>
        </p:nvGrpSpPr>
        <p:grpSpPr>
          <a:xfrm>
            <a:off x="3898834" y="2165109"/>
            <a:ext cx="1475245" cy="1443597"/>
            <a:chOff x="4487902" y="2108777"/>
            <a:chExt cx="1475245" cy="1443597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4487902" y="2147368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4FA25C8-B32B-4121-A3F3-4335E9123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4"/>
            <a:stretch/>
          </p:blipFill>
          <p:spPr>
            <a:xfrm>
              <a:off x="4663431" y="2108777"/>
              <a:ext cx="1264595" cy="1405006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7" y="2340013"/>
            <a:ext cx="3767538" cy="38350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EDF9A57-75EE-428D-BE0B-511E75DB610D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76" y="0"/>
            <a:ext cx="902424" cy="839096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3031" y="310856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6</cp:revision>
  <dcterms:created xsi:type="dcterms:W3CDTF">2024-08-04T18:41:41Z</dcterms:created>
  <dcterms:modified xsi:type="dcterms:W3CDTF">2024-08-05T08:40:42Z</dcterms:modified>
</cp:coreProperties>
</file>