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F51F64-C1C6-4DD5-8AD9-9F6B807391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DCE050B-92F2-42E6-8C49-A447C2A9BB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E0DB4F-C818-4A6F-8F58-D0041FC44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809C5-36CC-4D4F-B269-CE503AB5EB9C}" type="datetimeFigureOut">
              <a:rPr lang="ru-UA" smtClean="0"/>
              <a:t>21.10.2024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80049F5-80D0-4FB1-9324-B43B75A6D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EA1C8C-8AD4-4AE2-BA40-DDECA4143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130D4-6BC4-4761-8907-D2C356DE6A5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98144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6BD25A-3F06-4615-968F-F8A2BE463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495BD24-2CC1-4A85-9154-82D7C19E39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0B6F8A-4953-442F-823C-3FAD767DD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809C5-36CC-4D4F-B269-CE503AB5EB9C}" type="datetimeFigureOut">
              <a:rPr lang="ru-UA" smtClean="0"/>
              <a:t>21.10.2024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4079C8-4B1B-4EE4-AD2D-AA0B52D56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9E334E8-5CC3-4C30-A014-DEF89D7CC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130D4-6BC4-4761-8907-D2C356DE6A5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08625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E03CA61-7B64-4799-A446-9FF6225CC8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C12BDBF-3A0D-4A7B-9204-EC95346F58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8E4B678-AF9A-43A8-B94D-DB4C60F8F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809C5-36CC-4D4F-B269-CE503AB5EB9C}" type="datetimeFigureOut">
              <a:rPr lang="ru-UA" smtClean="0"/>
              <a:t>21.10.2024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68B113-7A4A-4345-8725-E72EF029F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3BE985-051B-43E5-82FA-727F8DC9C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130D4-6BC4-4761-8907-D2C356DE6A5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69444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F4A04D-A021-4A63-B072-EDF71BAD9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9C55EA2-A762-4C15-B035-16A1F69084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3A56ED-1314-4E3C-AC79-56D54E30B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809C5-36CC-4D4F-B269-CE503AB5EB9C}" type="datetimeFigureOut">
              <a:rPr lang="ru-UA" smtClean="0"/>
              <a:t>21.10.2024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86B2152-B77C-462E-AD51-34FC773A8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A627817-E011-4753-AA5B-0635318C9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130D4-6BC4-4761-8907-D2C356DE6A5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12152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A44D56-FFC8-41CE-99CD-84D4B80E1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E1EF964-8203-4D21-B218-FB1FC345D0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F1169F-691E-4BE7-9EE2-8256C2EF9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809C5-36CC-4D4F-B269-CE503AB5EB9C}" type="datetimeFigureOut">
              <a:rPr lang="ru-UA" smtClean="0"/>
              <a:t>21.10.2024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17DE718-9106-4C7B-823D-F4393CBF8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98532BA-92D3-4ECF-A981-D6800ED2E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130D4-6BC4-4761-8907-D2C356DE6A5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34576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732796-79B2-45FA-9D10-33EFC2C8C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BD1C37F-EDA6-4684-BD59-17965DF25F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D982283-C8A9-4011-B5F1-277B49C847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CCE8CAE-925E-484F-ABE4-7C41782F6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809C5-36CC-4D4F-B269-CE503AB5EB9C}" type="datetimeFigureOut">
              <a:rPr lang="ru-UA" smtClean="0"/>
              <a:t>21.10.2024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322D804-5D4A-446F-AFD5-E35201398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EA8C30E-6315-4A5D-9A4D-7C4834CCF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130D4-6BC4-4761-8907-D2C356DE6A5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16572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CB157B-1BC6-47AB-A4D8-727003BDB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C4EE30A-7786-4DC9-9240-DC3EA69AD3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10196D9-EEDC-446E-9445-529D7DFDD4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BBBAEC4-CB1E-4884-91AA-E9EE13AE6F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469F44B-A8C9-4CC3-8BDE-88F21B0F04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AD4118D-8087-49D0-8592-2A7A1E176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809C5-36CC-4D4F-B269-CE503AB5EB9C}" type="datetimeFigureOut">
              <a:rPr lang="ru-UA" smtClean="0"/>
              <a:t>21.10.2024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4618BEC-FE24-415C-A4E8-5B94A5D3E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D208835-1D39-40B0-BF26-CCF539E8F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130D4-6BC4-4761-8907-D2C356DE6A5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47717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571CD1-D34F-4750-A7D7-89ED6BE49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D6D5001-0E00-482C-B7FD-EBE3E7C07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809C5-36CC-4D4F-B269-CE503AB5EB9C}" type="datetimeFigureOut">
              <a:rPr lang="ru-UA" smtClean="0"/>
              <a:t>21.10.2024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E54B146-DA98-4AAE-B03B-122B5D667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7216C43-A12C-43D0-A167-757E22675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130D4-6BC4-4761-8907-D2C356DE6A5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94942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6D25D75-8AA2-426E-B31B-2B580DB89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809C5-36CC-4D4F-B269-CE503AB5EB9C}" type="datetimeFigureOut">
              <a:rPr lang="ru-UA" smtClean="0"/>
              <a:t>21.10.2024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A301D74-B56F-4739-B146-B2EEB96C2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061C310-C989-4D2E-836D-B499B99EF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130D4-6BC4-4761-8907-D2C356DE6A5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26935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88E831-BC8A-4BAF-A540-6C10422FC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0C41560-FA0D-4A3F-A9CC-1576756844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1178288-222E-419B-A661-14BCB31E1C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CBF9393-9171-4D4E-94F0-A606EE1EA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809C5-36CC-4D4F-B269-CE503AB5EB9C}" type="datetimeFigureOut">
              <a:rPr lang="ru-UA" smtClean="0"/>
              <a:t>21.10.2024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330A483-718E-43C6-B495-4C5546C05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1741ACA-50D0-47CD-A0CA-ED23BE5F3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130D4-6BC4-4761-8907-D2C356DE6A5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97498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660F41-7593-4C4A-AFD8-2D083CAD5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AD6F476-39EA-45C9-AAD8-5F091A70D5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52F3795-D6A8-4897-B886-CE6E81A8FE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B135866-8BE5-4FDD-A303-68D707B07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809C5-36CC-4D4F-B269-CE503AB5EB9C}" type="datetimeFigureOut">
              <a:rPr lang="ru-UA" smtClean="0"/>
              <a:t>21.10.2024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C3AF9C5-CC30-4640-818B-A31FCF735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449E6EB-1E4F-4FDF-9E2A-EFF9490D1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130D4-6BC4-4761-8907-D2C356DE6A5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7021307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E39889-4797-4018-AAB1-3938798A5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67A8498-5402-4DD1-A5DF-BBB35C1BB8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3A0D29-FE84-458B-913A-DBD5EE216B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C809C5-36CC-4D4F-B269-CE503AB5EB9C}" type="datetimeFigureOut">
              <a:rPr lang="ru-UA" smtClean="0"/>
              <a:t>21.10.2024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6942DAF-58F4-487C-BF77-7116087FEE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8F597F-396E-478D-9A16-5747A7BAD9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A130D4-6BC4-4761-8907-D2C356DE6A5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45267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3.png"/><Relationship Id="rId6" Type="http://schemas.microsoft.com/office/2007/relationships/hdphoto" Target="../media/hdphoto2.wdp"/><Relationship Id="rId7" Type="http://schemas.openxmlformats.org/officeDocument/2006/relationships/image" Target="../media/image4.png"/><Relationship Id="rId8" Type="http://schemas.microsoft.com/office/2007/relationships/hdphoto" Target="../media/hdphoto3.wdp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8.png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openxmlformats.org/officeDocument/2006/relationships/image" Target="../media/image11.png"/><Relationship Id="rId16" Type="http://schemas.openxmlformats.org/officeDocument/2006/relationships/image" Target="../media/image12.png"/><Relationship Id="rId17" Type="http://schemas.openxmlformats.org/officeDocument/2006/relationships/image" Target="../media/image13.png"/><Relationship Id="rId18" Type="http://schemas.openxmlformats.org/officeDocument/2006/relationships/image" Target="../media/image14.png"/><Relationship Id="rId19" Type="http://schemas.openxmlformats.org/officeDocument/2006/relationships/image" Target="../media/image15.png"/><Relationship Id="rId20" Type="http://schemas.openxmlformats.org/officeDocument/2006/relationships/image" Target="../media/image16.png"/><Relationship Id="rId21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5DD9C25-9A94-4472-97FC-77A854083C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C92CC03-6524-4F50-8AB0-3B08DCE658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61" b="95313" l="9961" r="89941">
                        <a14:foregroundMark x1="29590" y1="89648" x2="22363" y2="84961"/>
                        <a14:foregroundMark x1="17090" y1="82031" x2="15430" y2="81250"/>
                        <a14:foregroundMark x1="38965" y1="91797" x2="43848" y2="95313"/>
                        <a14:foregroundMark x1="48047" y1="93555" x2="51270" y2="92969"/>
                        <a14:backgroundMark x1="26563" y1="55762" x2="39844" y2="60840"/>
                        <a14:backgroundMark x1="42871" y1="61035" x2="70801" y2="54199"/>
                        <a14:backgroundMark x1="75586" y1="54492" x2="57715" y2="57324"/>
                        <a14:backgroundMark x1="45117" y1="63672" x2="41406" y2="62891"/>
                        <a14:backgroundMark x1="45117" y1="63672" x2="49707" y2="63086"/>
                        <a14:backgroundMark x1="59668" y1="61133" x2="71875" y2="58789"/>
                        <a14:backgroundMark x1="71875" y1="58789" x2="72363" y2="58594"/>
                        <a14:backgroundMark x1="69629" y1="59570" x2="75195" y2="58887"/>
                        <a14:backgroundMark x1="70508" y1="60645" x2="68359" y2="61133"/>
                        <a14:backgroundMark x1="23828" y1="55371" x2="12598" y2="52637"/>
                        <a14:backgroundMark x1="22070" y1="57129" x2="15430" y2="54395"/>
                        <a14:backgroundMark x1="22070" y1="55371" x2="34766" y2="38574"/>
                        <a14:backgroundMark x1="30078" y1="53516" x2="33008" y2="36133"/>
                        <a14:backgroundMark x1="27832" y1="45996" x2="40039" y2="21484"/>
                        <a14:backgroundMark x1="40039" y1="21484" x2="40039" y2="21289"/>
                        <a14:backgroundMark x1="33203" y1="32324" x2="42871" y2="14355"/>
                        <a14:backgroundMark x1="44629" y1="11328" x2="45801" y2="8008"/>
                        <a14:backgroundMark x1="42871" y1="15527" x2="36035" y2="46289"/>
                        <a14:backgroundMark x1="35156" y1="52051" x2="41504" y2="46777"/>
                        <a14:backgroundMark x1="41504" y1="46777" x2="49316" y2="25879"/>
                        <a14:backgroundMark x1="49316" y1="25879" x2="49316" y2="20215"/>
                        <a14:backgroundMark x1="49707" y1="11523" x2="58594" y2="21484"/>
                        <a14:backgroundMark x1="54395" y1="18652" x2="42480" y2="19336"/>
                        <a14:backgroundMark x1="44727" y1="23242" x2="58203" y2="26855"/>
                        <a14:backgroundMark x1="61426" y1="30176" x2="55957" y2="35156"/>
                        <a14:backgroundMark x1="59277" y1="31445" x2="63086" y2="17773"/>
                        <a14:backgroundMark x1="63086" y1="17773" x2="62988" y2="17480"/>
                        <a14:backgroundMark x1="58789" y1="15527" x2="62402" y2="33594"/>
                        <a14:backgroundMark x1="65918" y1="35156" x2="61230" y2="21094"/>
                        <a14:backgroundMark x1="61426" y1="26855" x2="54883" y2="35645"/>
                        <a14:backgroundMark x1="47168" y1="31445" x2="66797" y2="38574"/>
                        <a14:backgroundMark x1="64746" y1="33594" x2="67871" y2="27930"/>
                        <a14:backgroundMark x1="66797" y1="28516" x2="65918" y2="42676"/>
                        <a14:backgroundMark x1="76953" y1="57715" x2="80957" y2="55566"/>
                        <a14:backgroundMark x1="78320" y1="57715" x2="77344" y2="57715"/>
                        <a14:backgroundMark x1="77344" y1="58594" x2="79785" y2="58203"/>
                        <a14:backgroundMark x1="21680" y1="58691" x2="19922" y2="575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197" y="512137"/>
            <a:ext cx="6080050" cy="608005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211A4C6-899D-46F9-A3DB-45D321E5718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21643" y1="57673" x2="15731" y2="54162"/>
                        <a14:foregroundMark x1="66934" y1="40020" x2="70942" y2="39017"/>
                        <a14:foregroundMark x1="40281" y1="40923" x2="41383" y2="40923"/>
                        <a14:foregroundMark x1="39780" y1="40020" x2="40281" y2="40421"/>
                        <a14:backgroundMark x1="31463" y1="69609" x2="20741" y2="62788"/>
                        <a14:backgroundMark x1="21643" y1="63089" x2="48998" y2="68606"/>
                        <a14:backgroundMark x1="48998" y1="68606" x2="76353" y2="63691"/>
                        <a14:backgroundMark x1="30862" y1="35807" x2="51303" y2="36710"/>
                        <a14:backgroundMark x1="51303" y1="36710" x2="71443" y2="31494"/>
                        <a14:backgroundMark x1="60621" y1="38616" x2="41792" y2="40279"/>
                        <a14:backgroundMark x1="39839" y1="39966" x2="38076" y2="37613"/>
                        <a14:backgroundMark x1="33667" y1="37412" x2="27956" y2="36710"/>
                        <a14:backgroundMark x1="67435" y1="37212" x2="69840" y2="34804"/>
                        <a14:backgroundMark x1="33467" y1="38315" x2="31263" y2="37412"/>
                        <a14:backgroundMark x1="68177" y1="37762" x2="68437" y2="37613"/>
                        <a14:backgroundMark x1="67034" y1="38415" x2="66921" y2="38480"/>
                        <a14:backgroundMark x1="21643" y1="59579" x2="16533" y2="58074"/>
                        <a14:backgroundMark x1="20441" y1="63089" x2="15130" y2="58877"/>
                        <a14:backgroundMark x1="20942" y1="62588" x2="14629" y2="73420"/>
                        <a14:backgroundMark x1="14629" y1="73420" x2="14629" y2="73420"/>
                        <a14:backgroundMark x1="14629" y1="71916" x2="24749" y2="85356"/>
                        <a14:backgroundMark x1="24749" y1="85356" x2="26553" y2="85858"/>
                        <a14:backgroundMark x1="32665" y1="85356" x2="66733" y2="79739"/>
                        <a14:backgroundMark x1="71743" y1="76931" x2="86774" y2="72417"/>
                        <a14:backgroundMark x1="78557" y1="60983" x2="81964" y2="59980"/>
                        <a14:backgroundMark x1="79158" y1="60181" x2="81363" y2="58776"/>
                      </a14:backgroundRemoval>
                    </a14:imgEffect>
                  </a14:imgLayer>
                </a14:imgProps>
              </a:ext>
            </a:extLst>
          </a:blip>
          <a:srcRect r="3640"/>
          <a:stretch/>
        </p:blipFill>
        <p:spPr>
          <a:xfrm>
            <a:off x="5545912" y="513948"/>
            <a:ext cx="5862823" cy="607823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3D47B7A-1AF8-4062-B79C-72AB93B871F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216" b="89970" l="9920" r="89980">
                        <a14:foregroundMark x1="38277" y1="27081" x2="27455" y2="20662"/>
                        <a14:foregroundMark x1="44188" y1="19358" x2="45291" y2="6820"/>
                        <a14:foregroundMark x1="46192" y1="9930" x2="49800" y2="5918"/>
                        <a14:foregroundMark x1="51603" y1="10431" x2="58918" y2="24473"/>
                        <a14:foregroundMark x1="58918" y1="24473" x2="58918" y2="24473"/>
                        <a14:foregroundMark x1="61222" y1="27081" x2="64830" y2="24674"/>
                        <a14:foregroundMark x1="62926" y1="26780" x2="57715" y2="19559"/>
                        <a14:foregroundMark x1="61022" y1="22869" x2="53106" y2="10832"/>
                        <a14:foregroundMark x1="56112" y1="16048" x2="56313" y2="7121"/>
                        <a14:foregroundMark x1="54208" y1="9428" x2="52405" y2="5216"/>
                        <a14:foregroundMark x1="37976" y1="27081" x2="34269" y2="26179"/>
                        <a14:foregroundMark x1="37375" y1="28686" x2="36172" y2="27583"/>
                        <a14:foregroundMark x1="39178" y1="38816" x2="28457" y2="33902"/>
                        <a14:foregroundMark x1="42184" y1="38415" x2="64529" y2="34804"/>
                        <a14:foregroundMark x1="62826" y1="37111" x2="69238" y2="34604"/>
                        <a14:foregroundMark x1="55010" y1="39920" x2="48196" y2="39719"/>
                        <a14:foregroundMark x1="52906" y1="34804" x2="31864" y2="27482"/>
                        <a14:foregroundMark x1="30962" y1="31093" x2="43587" y2="32096"/>
                        <a14:foregroundMark x1="43587" y1="32096" x2="63828" y2="30893"/>
                        <a14:foregroundMark x1="63828" y1="30893" x2="64529" y2="30692"/>
                        <a14:foregroundMark x1="49699" y1="29789" x2="66834" y2="23370"/>
                        <a14:foregroundMark x1="67034" y1="33300" x2="61523" y2="24072"/>
                        <a14:foregroundMark x1="61523" y1="24072" x2="62325" y2="23571"/>
                        <a14:foregroundMark x1="66834" y1="28786" x2="47094" y2="33701"/>
                        <a14:foregroundMark x1="51002" y1="34303" x2="39178" y2="34804"/>
                        <a14:foregroundMark x1="37275" y1="33701" x2="43287" y2="36911"/>
                        <a14:foregroundMark x1="32766" y1="38014" x2="30762" y2="37312"/>
                        <a14:foregroundMark x1="53106" y1="39519" x2="49900" y2="38616"/>
                        <a14:foregroundMark x1="54008" y1="38616" x2="52004" y2="38415"/>
                        <a14:foregroundMark x1="55711" y1="37613" x2="53307" y2="37613"/>
                        <a14:foregroundMark x1="63226" y1="33501" x2="67034" y2="28586"/>
                        <a14:foregroundMark x1="41082" y1="40120" x2="37275" y2="39017"/>
                        <a14:foregroundMark x1="42585" y1="39920" x2="48597" y2="40722"/>
                        <a14:foregroundMark x1="50501" y1="40321" x2="52705" y2="40120"/>
                        <a14:backgroundMark x1="49924" y1="41281" x2="37776" y2="50552"/>
                        <a14:backgroundMark x1="29843" y1="32764" x2="28156" y2="30893"/>
                        <a14:backgroundMark x1="30404" y1="33385" x2="29871" y2="32795"/>
                        <a14:backgroundMark x1="31975" y1="29581" x2="31663" y2="29388"/>
                        <a14:backgroundMark x1="31499" y1="38721" x2="28858" y2="60983"/>
                        <a14:backgroundMark x1="29058" y1="64895" x2="48297" y2="75125"/>
                        <a14:backgroundMark x1="48297" y1="75125" x2="72144" y2="74925"/>
                        <a14:backgroundMark x1="72144" y1="74925" x2="74850" y2="74122"/>
                        <a14:backgroundMark x1="72545" y1="70110" x2="54008" y2="47342"/>
                        <a14:backgroundMark x1="58016" y1="48646" x2="70441" y2="52457"/>
                        <a14:backgroundMark x1="66032" y1="47242" x2="76553" y2="62788"/>
                        <a14:backgroundMark x1="76253" y1="72016" x2="77655" y2="79940"/>
                        <a14:backgroundMark x1="73046" y1="80642" x2="30060" y2="79539"/>
                        <a14:backgroundMark x1="67848" y1="30134" x2="72745" y2="28084"/>
                        <a14:backgroundMark x1="67149" y1="28299" x2="67635" y2="27984"/>
                        <a14:backgroundMark x1="40581" y1="66399" x2="21844" y2="80943"/>
                        <a14:backgroundMark x1="19038" y1="69809" x2="23647" y2="62989"/>
                        <a14:backgroundMark x1="67459" y1="27529" x2="67836" y2="27282"/>
                        <a14:backgroundMark x1="66407" y1="28220" x2="66823" y2="27947"/>
                        <a14:backgroundMark x1="32719" y1="29445" x2="31162" y2="28285"/>
                        <a14:backgroundMark x1="31864" y1="72919" x2="10020" y2="80241"/>
                        <a14:backgroundMark x1="30762" y1="40321" x2="23948" y2="38415"/>
                        <a14:backgroundMark x1="29259" y1="41224" x2="23046" y2="59278"/>
                        <a14:backgroundMark x1="57415" y1="89970" x2="86373" y2="86760"/>
                        <a14:backgroundMark x1="86373" y1="81645" x2="81062" y2="61886"/>
                        <a14:backgroundMark x1="68337" y1="42728" x2="73747" y2="36710"/>
                        <a14:backgroundMark x1="68838" y1="40822" x2="73948" y2="36710"/>
                        <a14:backgroundMark x1="35772" y1="42126" x2="30561" y2="39318"/>
                        <a14:backgroundMark x1="33367" y1="39920" x2="41283" y2="42528"/>
                      </a14:backgroundRemoval>
                    </a14:imgEffect>
                  </a14:imgLayer>
                </a14:imgProps>
              </a:ext>
            </a:extLst>
          </a:blip>
          <a:srcRect r="9233"/>
          <a:stretch/>
        </p:blipFill>
        <p:spPr>
          <a:xfrm>
            <a:off x="5545912" y="513948"/>
            <a:ext cx="5522581" cy="607823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6D4BF25-6F4C-4B4D-89C2-880F4ABCC7A3}"/>
              </a:ext>
            </a:extLst>
          </p:cNvPr>
          <p:cNvSpPr txBox="1"/>
          <p:nvPr/>
        </p:nvSpPr>
        <p:spPr>
          <a:xfrm>
            <a:off x="7883552" y="4585062"/>
            <a:ext cx="1513556" cy="1200329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none" rtlCol="0">
            <a:spAutoFit/>
          </a:bodyPr>
          <a:lstStyle/>
          <a:p>
            <a:r>
              <a:rPr lang="ru-RU" sz="7200" b="1" dirty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ЖА</a:t>
            </a:r>
            <a:endParaRPr lang="ru-UA" sz="7200" b="1" dirty="0">
              <a:ln w="28575"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402E9F3-2578-498E-81C0-FA6CED215F15}"/>
              </a:ext>
            </a:extLst>
          </p:cNvPr>
          <p:cNvSpPr txBox="1"/>
          <p:nvPr/>
        </p:nvSpPr>
        <p:spPr>
          <a:xfrm>
            <a:off x="7831301" y="3178101"/>
            <a:ext cx="1513556" cy="1200329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none" rtlCol="0">
            <a:spAutoFit/>
          </a:bodyPr>
          <a:lstStyle/>
          <a:p>
            <a:r>
              <a:rPr lang="ru-RU" sz="7200" b="1" dirty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ЖА</a:t>
            </a:r>
            <a:endParaRPr lang="ru-UA" sz="7200" b="1" dirty="0">
              <a:ln w="28575"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7CDE39A-76A0-402A-8EC9-51269009584E}"/>
              </a:ext>
            </a:extLst>
          </p:cNvPr>
          <p:cNvSpPr txBox="1"/>
          <p:nvPr/>
        </p:nvSpPr>
        <p:spPr>
          <a:xfrm>
            <a:off x="7883552" y="1670456"/>
            <a:ext cx="1513556" cy="1200329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none" rtlCol="0">
            <a:spAutoFit/>
          </a:bodyPr>
          <a:lstStyle/>
          <a:p>
            <a:r>
              <a:rPr lang="ru-RU" sz="7200" b="1" dirty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ЖА</a:t>
            </a:r>
            <a:endParaRPr lang="ru-UA" sz="7200" b="1" dirty="0">
              <a:ln w="28575"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EFAC6108-1AB3-42E7-A334-5B8129198420}"/>
              </a:ext>
            </a:extLst>
          </p:cNvPr>
          <p:cNvGrpSpPr/>
          <p:nvPr/>
        </p:nvGrpSpPr>
        <p:grpSpPr>
          <a:xfrm>
            <a:off x="5545912" y="512137"/>
            <a:ext cx="6080050" cy="6080050"/>
            <a:chOff x="5545912" y="512137"/>
            <a:chExt cx="6080050" cy="6080050"/>
          </a:xfrm>
        </p:grpSpPr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C7778035-83E6-4896-BA73-CC182B7DF83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3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5912" y="512137"/>
              <a:ext cx="6080050" cy="6080050"/>
            </a:xfrm>
            <a:prstGeom prst="rect">
              <a:avLst/>
            </a:prstGeom>
          </p:spPr>
        </p:pic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8B0288F7-47A1-437D-980F-BCBBDF002FE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28842" y="2270620"/>
              <a:ext cx="4114190" cy="4114190"/>
            </a:xfrm>
            <a:prstGeom prst="rect">
              <a:avLst/>
            </a:prstGeom>
          </p:spPr>
        </p:pic>
      </p:grp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B767E67-9008-4D1B-8A27-0006C1631F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61" b="95313" l="9961" r="89941">
                        <a14:foregroundMark x1="29590" y1="89648" x2="22363" y2="84961"/>
                        <a14:foregroundMark x1="17090" y1="82031" x2="15430" y2="81250"/>
                        <a14:foregroundMark x1="38965" y1="91797" x2="43848" y2="95313"/>
                        <a14:foregroundMark x1="48047" y1="93555" x2="51270" y2="92969"/>
                        <a14:backgroundMark x1="26563" y1="55762" x2="39844" y2="60840"/>
                        <a14:backgroundMark x1="42871" y1="61035" x2="70801" y2="54199"/>
                        <a14:backgroundMark x1="75586" y1="54492" x2="57715" y2="57324"/>
                        <a14:backgroundMark x1="45117" y1="63672" x2="41406" y2="62891"/>
                        <a14:backgroundMark x1="45117" y1="63672" x2="49707" y2="63086"/>
                        <a14:backgroundMark x1="59668" y1="61133" x2="71875" y2="58789"/>
                        <a14:backgroundMark x1="71875" y1="58789" x2="72363" y2="58594"/>
                        <a14:backgroundMark x1="69629" y1="59570" x2="75195" y2="58887"/>
                        <a14:backgroundMark x1="70508" y1="60645" x2="68359" y2="61133"/>
                        <a14:backgroundMark x1="23828" y1="55371" x2="12598" y2="52637"/>
                        <a14:backgroundMark x1="22070" y1="57129" x2="15430" y2="54395"/>
                        <a14:backgroundMark x1="22070" y1="55371" x2="34766" y2="38574"/>
                        <a14:backgroundMark x1="30078" y1="53516" x2="33008" y2="36133"/>
                        <a14:backgroundMark x1="27832" y1="45996" x2="40039" y2="21484"/>
                        <a14:backgroundMark x1="40039" y1="21484" x2="40039" y2="21289"/>
                        <a14:backgroundMark x1="33203" y1="32324" x2="42871" y2="14355"/>
                        <a14:backgroundMark x1="44629" y1="11328" x2="45801" y2="8008"/>
                        <a14:backgroundMark x1="42871" y1="15527" x2="36035" y2="46289"/>
                        <a14:backgroundMark x1="35156" y1="52051" x2="41504" y2="46777"/>
                        <a14:backgroundMark x1="41504" y1="46777" x2="49316" y2="25879"/>
                        <a14:backgroundMark x1="49316" y1="25879" x2="49316" y2="20215"/>
                        <a14:backgroundMark x1="49707" y1="11523" x2="58594" y2="21484"/>
                        <a14:backgroundMark x1="54395" y1="18652" x2="42480" y2="19336"/>
                        <a14:backgroundMark x1="44727" y1="23242" x2="58203" y2="26855"/>
                        <a14:backgroundMark x1="61426" y1="30176" x2="55957" y2="35156"/>
                        <a14:backgroundMark x1="59277" y1="31445" x2="63086" y2="17773"/>
                        <a14:backgroundMark x1="63086" y1="17773" x2="62988" y2="17480"/>
                        <a14:backgroundMark x1="58789" y1="15527" x2="62402" y2="33594"/>
                        <a14:backgroundMark x1="65918" y1="35156" x2="61230" y2="21094"/>
                        <a14:backgroundMark x1="61426" y1="26855" x2="54883" y2="35645"/>
                        <a14:backgroundMark x1="47168" y1="31445" x2="66797" y2="38574"/>
                        <a14:backgroundMark x1="64746" y1="33594" x2="67871" y2="27930"/>
                        <a14:backgroundMark x1="66797" y1="28516" x2="65918" y2="42676"/>
                        <a14:backgroundMark x1="76953" y1="57715" x2="80957" y2="55566"/>
                        <a14:backgroundMark x1="78320" y1="57715" x2="77344" y2="57715"/>
                        <a14:backgroundMark x1="77344" y1="58594" x2="79785" y2="58203"/>
                        <a14:backgroundMark x1="21680" y1="58691" x2="19922" y2="575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197" y="512137"/>
            <a:ext cx="6080050" cy="608005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8C59FC3D-F4E2-403A-B115-7CAA3A9B384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21643" y1="57673" x2="15731" y2="54162"/>
                        <a14:foregroundMark x1="66934" y1="40020" x2="70942" y2="39017"/>
                        <a14:foregroundMark x1="40281" y1="40923" x2="41383" y2="40923"/>
                        <a14:foregroundMark x1="39780" y1="40020" x2="40281" y2="40421"/>
                        <a14:backgroundMark x1="31463" y1="69609" x2="20741" y2="62788"/>
                        <a14:backgroundMark x1="21643" y1="63089" x2="48998" y2="68606"/>
                        <a14:backgroundMark x1="48998" y1="68606" x2="76353" y2="63691"/>
                        <a14:backgroundMark x1="30862" y1="35807" x2="51303" y2="36710"/>
                        <a14:backgroundMark x1="51303" y1="36710" x2="71443" y2="31494"/>
                        <a14:backgroundMark x1="60621" y1="38616" x2="41792" y2="40279"/>
                        <a14:backgroundMark x1="39839" y1="39966" x2="38076" y2="37613"/>
                        <a14:backgroundMark x1="33667" y1="37412" x2="27956" y2="36710"/>
                        <a14:backgroundMark x1="67435" y1="37212" x2="69840" y2="34804"/>
                        <a14:backgroundMark x1="33467" y1="38315" x2="31263" y2="37412"/>
                        <a14:backgroundMark x1="68177" y1="37762" x2="68437" y2="37613"/>
                        <a14:backgroundMark x1="67034" y1="38415" x2="66921" y2="38480"/>
                        <a14:backgroundMark x1="21643" y1="59579" x2="16533" y2="58074"/>
                        <a14:backgroundMark x1="20441" y1="63089" x2="15130" y2="58877"/>
                        <a14:backgroundMark x1="20942" y1="62588" x2="14629" y2="73420"/>
                        <a14:backgroundMark x1="14629" y1="73420" x2="14629" y2="73420"/>
                        <a14:backgroundMark x1="14629" y1="71916" x2="24749" y2="85356"/>
                        <a14:backgroundMark x1="24749" y1="85356" x2="26553" y2="85858"/>
                        <a14:backgroundMark x1="32665" y1="85356" x2="66733" y2="79739"/>
                        <a14:backgroundMark x1="71743" y1="76931" x2="86774" y2="72417"/>
                        <a14:backgroundMark x1="78557" y1="60983" x2="81964" y2="59980"/>
                        <a14:backgroundMark x1="79158" y1="60181" x2="81363" y2="58776"/>
                      </a14:backgroundRemoval>
                    </a14:imgEffect>
                  </a14:imgLayer>
                </a14:imgProps>
              </a:ext>
            </a:extLst>
          </a:blip>
          <a:srcRect r="3640"/>
          <a:stretch/>
        </p:blipFill>
        <p:spPr>
          <a:xfrm>
            <a:off x="5545912" y="513948"/>
            <a:ext cx="5862823" cy="6078239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B96411C7-089A-428B-8578-21911B8EE2B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216" b="89970" l="9920" r="89980">
                        <a14:foregroundMark x1="38277" y1="27081" x2="27455" y2="20662"/>
                        <a14:foregroundMark x1="44188" y1="19358" x2="45291" y2="6820"/>
                        <a14:foregroundMark x1="46192" y1="9930" x2="49800" y2="5918"/>
                        <a14:foregroundMark x1="51603" y1="10431" x2="58918" y2="24473"/>
                        <a14:foregroundMark x1="58918" y1="24473" x2="58918" y2="24473"/>
                        <a14:foregroundMark x1="61222" y1="27081" x2="64830" y2="24674"/>
                        <a14:foregroundMark x1="62926" y1="26780" x2="57715" y2="19559"/>
                        <a14:foregroundMark x1="61022" y1="22869" x2="53106" y2="10832"/>
                        <a14:foregroundMark x1="56112" y1="16048" x2="56313" y2="7121"/>
                        <a14:foregroundMark x1="54208" y1="9428" x2="52405" y2="5216"/>
                        <a14:foregroundMark x1="37976" y1="27081" x2="34269" y2="26179"/>
                        <a14:foregroundMark x1="37375" y1="28686" x2="36172" y2="27583"/>
                        <a14:foregroundMark x1="39178" y1="38816" x2="28457" y2="33902"/>
                        <a14:foregroundMark x1="42184" y1="38415" x2="64529" y2="34804"/>
                        <a14:foregroundMark x1="62826" y1="37111" x2="69238" y2="34604"/>
                        <a14:foregroundMark x1="55010" y1="39920" x2="48196" y2="39719"/>
                        <a14:foregroundMark x1="52906" y1="34804" x2="31864" y2="27482"/>
                        <a14:foregroundMark x1="30962" y1="31093" x2="43587" y2="32096"/>
                        <a14:foregroundMark x1="43587" y1="32096" x2="63828" y2="30893"/>
                        <a14:foregroundMark x1="63828" y1="30893" x2="64529" y2="30692"/>
                        <a14:foregroundMark x1="49699" y1="29789" x2="66834" y2="23370"/>
                        <a14:foregroundMark x1="67034" y1="33300" x2="61523" y2="24072"/>
                        <a14:foregroundMark x1="61523" y1="24072" x2="62325" y2="23571"/>
                        <a14:foregroundMark x1="66834" y1="28786" x2="47094" y2="33701"/>
                        <a14:foregroundMark x1="51002" y1="34303" x2="39178" y2="34804"/>
                        <a14:foregroundMark x1="37275" y1="33701" x2="43287" y2="36911"/>
                        <a14:foregroundMark x1="32766" y1="38014" x2="30762" y2="37312"/>
                        <a14:foregroundMark x1="53106" y1="39519" x2="49900" y2="38616"/>
                        <a14:foregroundMark x1="54008" y1="38616" x2="52004" y2="38415"/>
                        <a14:foregroundMark x1="55711" y1="37613" x2="53307" y2="37613"/>
                        <a14:foregroundMark x1="63226" y1="33501" x2="67034" y2="28586"/>
                        <a14:foregroundMark x1="41082" y1="40120" x2="37275" y2="39017"/>
                        <a14:foregroundMark x1="42585" y1="39920" x2="48597" y2="40722"/>
                        <a14:foregroundMark x1="50501" y1="40321" x2="52705" y2="40120"/>
                        <a14:backgroundMark x1="49924" y1="41281" x2="37776" y2="50552"/>
                        <a14:backgroundMark x1="29843" y1="32764" x2="28156" y2="30893"/>
                        <a14:backgroundMark x1="30404" y1="33385" x2="29871" y2="32795"/>
                        <a14:backgroundMark x1="31975" y1="29581" x2="31663" y2="29388"/>
                        <a14:backgroundMark x1="31499" y1="38721" x2="28858" y2="60983"/>
                        <a14:backgroundMark x1="29058" y1="64895" x2="48297" y2="75125"/>
                        <a14:backgroundMark x1="48297" y1="75125" x2="72144" y2="74925"/>
                        <a14:backgroundMark x1="72144" y1="74925" x2="74850" y2="74122"/>
                        <a14:backgroundMark x1="72545" y1="70110" x2="54008" y2="47342"/>
                        <a14:backgroundMark x1="58016" y1="48646" x2="70441" y2="52457"/>
                        <a14:backgroundMark x1="66032" y1="47242" x2="76553" y2="62788"/>
                        <a14:backgroundMark x1="76253" y1="72016" x2="77655" y2="79940"/>
                        <a14:backgroundMark x1="73046" y1="80642" x2="30060" y2="79539"/>
                        <a14:backgroundMark x1="67848" y1="30134" x2="72745" y2="28084"/>
                        <a14:backgroundMark x1="67149" y1="28299" x2="67635" y2="27984"/>
                        <a14:backgroundMark x1="40581" y1="66399" x2="21844" y2="80943"/>
                        <a14:backgroundMark x1="19038" y1="69809" x2="23647" y2="62989"/>
                        <a14:backgroundMark x1="67459" y1="27529" x2="67836" y2="27282"/>
                        <a14:backgroundMark x1="66407" y1="28220" x2="66823" y2="27947"/>
                        <a14:backgroundMark x1="32719" y1="29445" x2="31162" y2="28285"/>
                        <a14:backgroundMark x1="31864" y1="72919" x2="10020" y2="80241"/>
                        <a14:backgroundMark x1="30762" y1="40321" x2="23948" y2="38415"/>
                        <a14:backgroundMark x1="29259" y1="41224" x2="23046" y2="59278"/>
                        <a14:backgroundMark x1="57415" y1="89970" x2="86373" y2="86760"/>
                        <a14:backgroundMark x1="86373" y1="81645" x2="81062" y2="61886"/>
                        <a14:backgroundMark x1="68337" y1="42728" x2="73747" y2="36710"/>
                        <a14:backgroundMark x1="68838" y1="40822" x2="73948" y2="36710"/>
                        <a14:backgroundMark x1="35772" y1="42126" x2="30561" y2="39318"/>
                        <a14:backgroundMark x1="33367" y1="39920" x2="41283" y2="42528"/>
                      </a14:backgroundRemoval>
                    </a14:imgEffect>
                  </a14:imgLayer>
                </a14:imgProps>
              </a:ext>
            </a:extLst>
          </a:blip>
          <a:srcRect r="9233"/>
          <a:stretch/>
        </p:blipFill>
        <p:spPr>
          <a:xfrm>
            <a:off x="5545912" y="513948"/>
            <a:ext cx="5522581" cy="6078239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114F1508-A9FB-47AD-9A1A-4A914ACEAF4F}"/>
              </a:ext>
            </a:extLst>
          </p:cNvPr>
          <p:cNvSpPr txBox="1"/>
          <p:nvPr/>
        </p:nvSpPr>
        <p:spPr>
          <a:xfrm>
            <a:off x="7883552" y="4585062"/>
            <a:ext cx="1459054" cy="1200329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none" rtlCol="0">
            <a:spAutoFit/>
          </a:bodyPr>
          <a:lstStyle/>
          <a:p>
            <a:r>
              <a:rPr lang="ru-RU" sz="7200" b="1" dirty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ЖУ</a:t>
            </a:r>
            <a:endParaRPr lang="ru-UA" sz="7200" b="1" dirty="0">
              <a:ln w="28575"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71F509D-3A1C-4844-8F2E-56C43327E275}"/>
              </a:ext>
            </a:extLst>
          </p:cNvPr>
          <p:cNvSpPr txBox="1"/>
          <p:nvPr/>
        </p:nvSpPr>
        <p:spPr>
          <a:xfrm>
            <a:off x="7831301" y="3178101"/>
            <a:ext cx="1459054" cy="1200329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none" rtlCol="0">
            <a:spAutoFit/>
          </a:bodyPr>
          <a:lstStyle/>
          <a:p>
            <a:r>
              <a:rPr lang="ru-RU" sz="7200" b="1" dirty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ЖУ</a:t>
            </a:r>
            <a:endParaRPr lang="ru-UA" sz="7200" b="1" dirty="0">
              <a:ln w="28575"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FFF9707-E143-4D92-99BE-9C1B5D468220}"/>
              </a:ext>
            </a:extLst>
          </p:cNvPr>
          <p:cNvSpPr txBox="1"/>
          <p:nvPr/>
        </p:nvSpPr>
        <p:spPr>
          <a:xfrm>
            <a:off x="7883552" y="1670456"/>
            <a:ext cx="1459054" cy="1200329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none" rtlCol="0">
            <a:spAutoFit/>
          </a:bodyPr>
          <a:lstStyle/>
          <a:p>
            <a:r>
              <a:rPr lang="ru-RU" sz="7200" b="1" dirty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ЖУ</a:t>
            </a:r>
            <a:endParaRPr lang="ru-UA" sz="7200" b="1" dirty="0">
              <a:ln w="28575"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EBC3B923-5A9A-4D85-9941-84E4844D3FCA}"/>
              </a:ext>
            </a:extLst>
          </p:cNvPr>
          <p:cNvGrpSpPr/>
          <p:nvPr/>
        </p:nvGrpSpPr>
        <p:grpSpPr>
          <a:xfrm>
            <a:off x="5541627" y="512137"/>
            <a:ext cx="6080050" cy="6080050"/>
            <a:chOff x="5545912" y="512137"/>
            <a:chExt cx="6080050" cy="6080050"/>
          </a:xfrm>
        </p:grpSpPr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3C694153-6AE3-483E-9622-B944F5C0222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3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5912" y="512137"/>
              <a:ext cx="6080050" cy="6080050"/>
            </a:xfrm>
            <a:prstGeom prst="rect">
              <a:avLst/>
            </a:prstGeom>
          </p:spPr>
        </p:pic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C3D05096-7DEC-4ACD-A105-1DE5DD9C12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542574" y="2270620"/>
              <a:ext cx="4086725" cy="4114190"/>
            </a:xfrm>
            <a:prstGeom prst="rect">
              <a:avLst/>
            </a:prstGeom>
          </p:spPr>
        </p:pic>
      </p:grp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C9EB25B2-1751-4E80-B4F0-7B5C1FA15A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61" b="95313" l="9961" r="89941">
                        <a14:foregroundMark x1="29590" y1="89648" x2="22363" y2="84961"/>
                        <a14:foregroundMark x1="17090" y1="82031" x2="15430" y2="81250"/>
                        <a14:foregroundMark x1="38965" y1="91797" x2="43848" y2="95313"/>
                        <a14:foregroundMark x1="48047" y1="93555" x2="51270" y2="92969"/>
                        <a14:backgroundMark x1="26563" y1="55762" x2="39844" y2="60840"/>
                        <a14:backgroundMark x1="42871" y1="61035" x2="70801" y2="54199"/>
                        <a14:backgroundMark x1="75586" y1="54492" x2="57715" y2="57324"/>
                        <a14:backgroundMark x1="45117" y1="63672" x2="41406" y2="62891"/>
                        <a14:backgroundMark x1="45117" y1="63672" x2="49707" y2="63086"/>
                        <a14:backgroundMark x1="59668" y1="61133" x2="71875" y2="58789"/>
                        <a14:backgroundMark x1="71875" y1="58789" x2="72363" y2="58594"/>
                        <a14:backgroundMark x1="69629" y1="59570" x2="75195" y2="58887"/>
                        <a14:backgroundMark x1="70508" y1="60645" x2="68359" y2="61133"/>
                        <a14:backgroundMark x1="23828" y1="55371" x2="12598" y2="52637"/>
                        <a14:backgroundMark x1="22070" y1="57129" x2="15430" y2="54395"/>
                        <a14:backgroundMark x1="22070" y1="55371" x2="34766" y2="38574"/>
                        <a14:backgroundMark x1="30078" y1="53516" x2="33008" y2="36133"/>
                        <a14:backgroundMark x1="27832" y1="45996" x2="40039" y2="21484"/>
                        <a14:backgroundMark x1="40039" y1="21484" x2="40039" y2="21289"/>
                        <a14:backgroundMark x1="33203" y1="32324" x2="42871" y2="14355"/>
                        <a14:backgroundMark x1="44629" y1="11328" x2="45801" y2="8008"/>
                        <a14:backgroundMark x1="42871" y1="15527" x2="36035" y2="46289"/>
                        <a14:backgroundMark x1="35156" y1="52051" x2="41504" y2="46777"/>
                        <a14:backgroundMark x1="41504" y1="46777" x2="49316" y2="25879"/>
                        <a14:backgroundMark x1="49316" y1="25879" x2="49316" y2="20215"/>
                        <a14:backgroundMark x1="49707" y1="11523" x2="58594" y2="21484"/>
                        <a14:backgroundMark x1="54395" y1="18652" x2="42480" y2="19336"/>
                        <a14:backgroundMark x1="44727" y1="23242" x2="58203" y2="26855"/>
                        <a14:backgroundMark x1="61426" y1="30176" x2="55957" y2="35156"/>
                        <a14:backgroundMark x1="59277" y1="31445" x2="63086" y2="17773"/>
                        <a14:backgroundMark x1="63086" y1="17773" x2="62988" y2="17480"/>
                        <a14:backgroundMark x1="58789" y1="15527" x2="62402" y2="33594"/>
                        <a14:backgroundMark x1="65918" y1="35156" x2="61230" y2="21094"/>
                        <a14:backgroundMark x1="61426" y1="26855" x2="54883" y2="35645"/>
                        <a14:backgroundMark x1="47168" y1="31445" x2="66797" y2="38574"/>
                        <a14:backgroundMark x1="64746" y1="33594" x2="67871" y2="27930"/>
                        <a14:backgroundMark x1="66797" y1="28516" x2="65918" y2="42676"/>
                        <a14:backgroundMark x1="76953" y1="57715" x2="80957" y2="55566"/>
                        <a14:backgroundMark x1="78320" y1="57715" x2="77344" y2="57715"/>
                        <a14:backgroundMark x1="77344" y1="58594" x2="79785" y2="58203"/>
                        <a14:backgroundMark x1="21680" y1="58691" x2="19922" y2="575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197" y="512137"/>
            <a:ext cx="6080050" cy="608005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4F68AE93-B3A6-4EB9-A06C-E601CAB3E7D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21643" y1="57673" x2="15731" y2="54162"/>
                        <a14:foregroundMark x1="66934" y1="40020" x2="70942" y2="39017"/>
                        <a14:foregroundMark x1="40281" y1="40923" x2="41383" y2="40923"/>
                        <a14:foregroundMark x1="39780" y1="40020" x2="40281" y2="40421"/>
                        <a14:backgroundMark x1="31463" y1="69609" x2="20741" y2="62788"/>
                        <a14:backgroundMark x1="21643" y1="63089" x2="48998" y2="68606"/>
                        <a14:backgroundMark x1="48998" y1="68606" x2="76353" y2="63691"/>
                        <a14:backgroundMark x1="30862" y1="35807" x2="51303" y2="36710"/>
                        <a14:backgroundMark x1="51303" y1="36710" x2="71443" y2="31494"/>
                        <a14:backgroundMark x1="60621" y1="38616" x2="41792" y2="40279"/>
                        <a14:backgroundMark x1="39839" y1="39966" x2="38076" y2="37613"/>
                        <a14:backgroundMark x1="33667" y1="37412" x2="27956" y2="36710"/>
                        <a14:backgroundMark x1="67435" y1="37212" x2="69840" y2="34804"/>
                        <a14:backgroundMark x1="33467" y1="38315" x2="31263" y2="37412"/>
                        <a14:backgroundMark x1="68177" y1="37762" x2="68437" y2="37613"/>
                        <a14:backgroundMark x1="67034" y1="38415" x2="66921" y2="38480"/>
                        <a14:backgroundMark x1="21643" y1="59579" x2="16533" y2="58074"/>
                        <a14:backgroundMark x1="20441" y1="63089" x2="15130" y2="58877"/>
                        <a14:backgroundMark x1="20942" y1="62588" x2="14629" y2="73420"/>
                        <a14:backgroundMark x1="14629" y1="73420" x2="14629" y2="73420"/>
                        <a14:backgroundMark x1="14629" y1="71916" x2="24749" y2="85356"/>
                        <a14:backgroundMark x1="24749" y1="85356" x2="26553" y2="85858"/>
                        <a14:backgroundMark x1="32665" y1="85356" x2="66733" y2="79739"/>
                        <a14:backgroundMark x1="71743" y1="76931" x2="86774" y2="72417"/>
                        <a14:backgroundMark x1="78557" y1="60983" x2="81964" y2="59980"/>
                        <a14:backgroundMark x1="79158" y1="60181" x2="81363" y2="58776"/>
                      </a14:backgroundRemoval>
                    </a14:imgEffect>
                  </a14:imgLayer>
                </a14:imgProps>
              </a:ext>
            </a:extLst>
          </a:blip>
          <a:srcRect r="3640"/>
          <a:stretch/>
        </p:blipFill>
        <p:spPr>
          <a:xfrm>
            <a:off x="5545912" y="513948"/>
            <a:ext cx="5862823" cy="6078239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71F51366-DCF5-48CA-B5CA-F76025BCC1D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216" b="89970" l="9920" r="89980">
                        <a14:foregroundMark x1="38277" y1="27081" x2="27455" y2="20662"/>
                        <a14:foregroundMark x1="44188" y1="19358" x2="45291" y2="6820"/>
                        <a14:foregroundMark x1="46192" y1="9930" x2="49800" y2="5918"/>
                        <a14:foregroundMark x1="51603" y1="10431" x2="58918" y2="24473"/>
                        <a14:foregroundMark x1="58918" y1="24473" x2="58918" y2="24473"/>
                        <a14:foregroundMark x1="61222" y1="27081" x2="64830" y2="24674"/>
                        <a14:foregroundMark x1="62926" y1="26780" x2="57715" y2="19559"/>
                        <a14:foregroundMark x1="61022" y1="22869" x2="53106" y2="10832"/>
                        <a14:foregroundMark x1="56112" y1="16048" x2="56313" y2="7121"/>
                        <a14:foregroundMark x1="54208" y1="9428" x2="52405" y2="5216"/>
                        <a14:foregroundMark x1="37976" y1="27081" x2="34269" y2="26179"/>
                        <a14:foregroundMark x1="37375" y1="28686" x2="36172" y2="27583"/>
                        <a14:foregroundMark x1="39178" y1="38816" x2="28457" y2="33902"/>
                        <a14:foregroundMark x1="42184" y1="38415" x2="64529" y2="34804"/>
                        <a14:foregroundMark x1="62826" y1="37111" x2="69238" y2="34604"/>
                        <a14:foregroundMark x1="55010" y1="39920" x2="48196" y2="39719"/>
                        <a14:foregroundMark x1="52906" y1="34804" x2="31864" y2="27482"/>
                        <a14:foregroundMark x1="30962" y1="31093" x2="43587" y2="32096"/>
                        <a14:foregroundMark x1="43587" y1="32096" x2="63828" y2="30893"/>
                        <a14:foregroundMark x1="63828" y1="30893" x2="64529" y2="30692"/>
                        <a14:foregroundMark x1="49699" y1="29789" x2="66834" y2="23370"/>
                        <a14:foregroundMark x1="67034" y1="33300" x2="61523" y2="24072"/>
                        <a14:foregroundMark x1="61523" y1="24072" x2="62325" y2="23571"/>
                        <a14:foregroundMark x1="66834" y1="28786" x2="47094" y2="33701"/>
                        <a14:foregroundMark x1="51002" y1="34303" x2="39178" y2="34804"/>
                        <a14:foregroundMark x1="37275" y1="33701" x2="43287" y2="36911"/>
                        <a14:foregroundMark x1="32766" y1="38014" x2="30762" y2="37312"/>
                        <a14:foregroundMark x1="53106" y1="39519" x2="49900" y2="38616"/>
                        <a14:foregroundMark x1="54008" y1="38616" x2="52004" y2="38415"/>
                        <a14:foregroundMark x1="55711" y1="37613" x2="53307" y2="37613"/>
                        <a14:foregroundMark x1="63226" y1="33501" x2="67034" y2="28586"/>
                        <a14:foregroundMark x1="41082" y1="40120" x2="37275" y2="39017"/>
                        <a14:foregroundMark x1="42585" y1="39920" x2="48597" y2="40722"/>
                        <a14:foregroundMark x1="50501" y1="40321" x2="52705" y2="40120"/>
                        <a14:backgroundMark x1="49924" y1="41281" x2="37776" y2="50552"/>
                        <a14:backgroundMark x1="29843" y1="32764" x2="28156" y2="30893"/>
                        <a14:backgroundMark x1="30404" y1="33385" x2="29871" y2="32795"/>
                        <a14:backgroundMark x1="31975" y1="29581" x2="31663" y2="29388"/>
                        <a14:backgroundMark x1="31499" y1="38721" x2="28858" y2="60983"/>
                        <a14:backgroundMark x1="29058" y1="64895" x2="48297" y2="75125"/>
                        <a14:backgroundMark x1="48297" y1="75125" x2="72144" y2="74925"/>
                        <a14:backgroundMark x1="72144" y1="74925" x2="74850" y2="74122"/>
                        <a14:backgroundMark x1="72545" y1="70110" x2="54008" y2="47342"/>
                        <a14:backgroundMark x1="58016" y1="48646" x2="70441" y2="52457"/>
                        <a14:backgroundMark x1="66032" y1="47242" x2="76553" y2="62788"/>
                        <a14:backgroundMark x1="76253" y1="72016" x2="77655" y2="79940"/>
                        <a14:backgroundMark x1="73046" y1="80642" x2="30060" y2="79539"/>
                        <a14:backgroundMark x1="67848" y1="30134" x2="72745" y2="28084"/>
                        <a14:backgroundMark x1="67149" y1="28299" x2="67635" y2="27984"/>
                        <a14:backgroundMark x1="40581" y1="66399" x2="21844" y2="80943"/>
                        <a14:backgroundMark x1="19038" y1="69809" x2="23647" y2="62989"/>
                        <a14:backgroundMark x1="67459" y1="27529" x2="67836" y2="27282"/>
                        <a14:backgroundMark x1="66407" y1="28220" x2="66823" y2="27947"/>
                        <a14:backgroundMark x1="32719" y1="29445" x2="31162" y2="28285"/>
                        <a14:backgroundMark x1="31864" y1="72919" x2="10020" y2="80241"/>
                        <a14:backgroundMark x1="30762" y1="40321" x2="23948" y2="38415"/>
                        <a14:backgroundMark x1="29259" y1="41224" x2="23046" y2="59278"/>
                        <a14:backgroundMark x1="57415" y1="89970" x2="86373" y2="86760"/>
                        <a14:backgroundMark x1="86373" y1="81645" x2="81062" y2="61886"/>
                        <a14:backgroundMark x1="68337" y1="42728" x2="73747" y2="36710"/>
                        <a14:backgroundMark x1="68838" y1="40822" x2="73948" y2="36710"/>
                        <a14:backgroundMark x1="35772" y1="42126" x2="30561" y2="39318"/>
                        <a14:backgroundMark x1="33367" y1="39920" x2="41283" y2="42528"/>
                      </a14:backgroundRemoval>
                    </a14:imgEffect>
                  </a14:imgLayer>
                </a14:imgProps>
              </a:ext>
            </a:extLst>
          </a:blip>
          <a:srcRect r="9233"/>
          <a:stretch/>
        </p:blipFill>
        <p:spPr>
          <a:xfrm>
            <a:off x="5545912" y="513948"/>
            <a:ext cx="5522581" cy="6078239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E556A768-8F87-49CB-A9A1-ABEF659D7F62}"/>
              </a:ext>
            </a:extLst>
          </p:cNvPr>
          <p:cNvSpPr txBox="1"/>
          <p:nvPr/>
        </p:nvSpPr>
        <p:spPr>
          <a:xfrm>
            <a:off x="7883552" y="4585062"/>
            <a:ext cx="1555234" cy="1200329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none" rtlCol="0">
            <a:spAutoFit/>
          </a:bodyPr>
          <a:lstStyle/>
          <a:p>
            <a:r>
              <a:rPr lang="ru-RU" sz="7200" b="1" dirty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ЖИ</a:t>
            </a:r>
            <a:endParaRPr lang="ru-UA" sz="7200" b="1" dirty="0">
              <a:ln w="28575"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290A92F-7B1F-4F11-98AE-DC3BC04E6A74}"/>
              </a:ext>
            </a:extLst>
          </p:cNvPr>
          <p:cNvSpPr txBox="1"/>
          <p:nvPr/>
        </p:nvSpPr>
        <p:spPr>
          <a:xfrm>
            <a:off x="7831301" y="3178101"/>
            <a:ext cx="1555234" cy="1200329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none" rtlCol="0">
            <a:spAutoFit/>
          </a:bodyPr>
          <a:lstStyle/>
          <a:p>
            <a:r>
              <a:rPr lang="ru-RU" sz="7200" b="1" dirty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ЖИ</a:t>
            </a:r>
            <a:endParaRPr lang="ru-UA" sz="7200" b="1" dirty="0">
              <a:ln w="28575"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11DFE39-8467-47D3-B323-68F479F833AC}"/>
              </a:ext>
            </a:extLst>
          </p:cNvPr>
          <p:cNvSpPr txBox="1"/>
          <p:nvPr/>
        </p:nvSpPr>
        <p:spPr>
          <a:xfrm>
            <a:off x="7787372" y="1672773"/>
            <a:ext cx="1555234" cy="1200329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none" rtlCol="0">
            <a:spAutoFit/>
          </a:bodyPr>
          <a:lstStyle/>
          <a:p>
            <a:r>
              <a:rPr lang="ru-RU" sz="7200" b="1" dirty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ЖИ</a:t>
            </a:r>
            <a:endParaRPr lang="ru-UA" sz="7200" b="1" dirty="0">
              <a:ln w="28575"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0F066398-6658-450D-947C-15BF4F39E3D7}"/>
              </a:ext>
            </a:extLst>
          </p:cNvPr>
          <p:cNvGrpSpPr/>
          <p:nvPr/>
        </p:nvGrpSpPr>
        <p:grpSpPr>
          <a:xfrm>
            <a:off x="5548054" y="512137"/>
            <a:ext cx="6080050" cy="6080050"/>
            <a:chOff x="5545912" y="512137"/>
            <a:chExt cx="6080050" cy="6080050"/>
          </a:xfrm>
        </p:grpSpPr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E34FE314-C3FF-4A85-B5E8-BE38233C4D2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3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5912" y="512137"/>
              <a:ext cx="6080050" cy="6080050"/>
            </a:xfrm>
            <a:prstGeom prst="rect">
              <a:avLst/>
            </a:prstGeom>
          </p:spPr>
        </p:pic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6AE281BD-602D-4E6C-ADEC-09189819E22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203557" y="2011952"/>
              <a:ext cx="3896601" cy="3896601"/>
            </a:xfrm>
            <a:prstGeom prst="rect">
              <a:avLst/>
            </a:prstGeom>
          </p:spPr>
        </p:pic>
      </p:grpSp>
      <p:pic>
        <p:nvPicPr>
          <p:cNvPr id="75" name="подарок Рисунок 21">
            <a:extLst>
              <a:ext uri="{FF2B5EF4-FFF2-40B4-BE49-F238E27FC236}">
                <a16:creationId xmlns:a16="http://schemas.microsoft.com/office/drawing/2014/main" id="{CF708AAB-185C-47A1-82EA-EDBDDB916D22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69623" y="5908553"/>
            <a:ext cx="700805" cy="758051"/>
          </a:xfrm>
          <a:prstGeom prst="rect">
            <a:avLst/>
          </a:prstGeom>
        </p:spPr>
      </p:pic>
      <p:pic>
        <p:nvPicPr>
          <p:cNvPr id="86" name="Рисунок 85">
            <a:extLst>
              <a:ext uri="{FF2B5EF4-FFF2-40B4-BE49-F238E27FC236}">
                <a16:creationId xmlns:a16="http://schemas.microsoft.com/office/drawing/2014/main" id="{03B70DB6-02EE-417B-A951-D12E93B5C3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61" b="95313" l="9961" r="89941">
                        <a14:foregroundMark x1="29590" y1="89648" x2="22363" y2="84961"/>
                        <a14:foregroundMark x1="17090" y1="82031" x2="15430" y2="81250"/>
                        <a14:foregroundMark x1="38965" y1="91797" x2="43848" y2="95313"/>
                        <a14:foregroundMark x1="48047" y1="93555" x2="51270" y2="92969"/>
                        <a14:backgroundMark x1="26563" y1="55762" x2="39844" y2="60840"/>
                        <a14:backgroundMark x1="42871" y1="61035" x2="70801" y2="54199"/>
                        <a14:backgroundMark x1="75586" y1="54492" x2="57715" y2="57324"/>
                        <a14:backgroundMark x1="45117" y1="63672" x2="41406" y2="62891"/>
                        <a14:backgroundMark x1="45117" y1="63672" x2="49707" y2="63086"/>
                        <a14:backgroundMark x1="59668" y1="61133" x2="71875" y2="58789"/>
                        <a14:backgroundMark x1="71875" y1="58789" x2="72363" y2="58594"/>
                        <a14:backgroundMark x1="69629" y1="59570" x2="75195" y2="58887"/>
                        <a14:backgroundMark x1="70508" y1="60645" x2="68359" y2="61133"/>
                        <a14:backgroundMark x1="23828" y1="55371" x2="12598" y2="52637"/>
                        <a14:backgroundMark x1="22070" y1="57129" x2="15430" y2="54395"/>
                        <a14:backgroundMark x1="22070" y1="55371" x2="34766" y2="38574"/>
                        <a14:backgroundMark x1="30078" y1="53516" x2="33008" y2="36133"/>
                        <a14:backgroundMark x1="27832" y1="45996" x2="40039" y2="21484"/>
                        <a14:backgroundMark x1="40039" y1="21484" x2="40039" y2="21289"/>
                        <a14:backgroundMark x1="33203" y1="32324" x2="42871" y2="14355"/>
                        <a14:backgroundMark x1="44629" y1="11328" x2="45801" y2="8008"/>
                        <a14:backgroundMark x1="42871" y1="15527" x2="36035" y2="46289"/>
                        <a14:backgroundMark x1="35156" y1="52051" x2="41504" y2="46777"/>
                        <a14:backgroundMark x1="41504" y1="46777" x2="49316" y2="25879"/>
                        <a14:backgroundMark x1="49316" y1="25879" x2="49316" y2="20215"/>
                        <a14:backgroundMark x1="49707" y1="11523" x2="58594" y2="21484"/>
                        <a14:backgroundMark x1="54395" y1="18652" x2="42480" y2="19336"/>
                        <a14:backgroundMark x1="44727" y1="23242" x2="58203" y2="26855"/>
                        <a14:backgroundMark x1="61426" y1="30176" x2="55957" y2="35156"/>
                        <a14:backgroundMark x1="59277" y1="31445" x2="63086" y2="17773"/>
                        <a14:backgroundMark x1="63086" y1="17773" x2="62988" y2="17480"/>
                        <a14:backgroundMark x1="58789" y1="15527" x2="62402" y2="33594"/>
                        <a14:backgroundMark x1="65918" y1="35156" x2="61230" y2="21094"/>
                        <a14:backgroundMark x1="61426" y1="26855" x2="54883" y2="35645"/>
                        <a14:backgroundMark x1="47168" y1="31445" x2="66797" y2="38574"/>
                        <a14:backgroundMark x1="64746" y1="33594" x2="67871" y2="27930"/>
                        <a14:backgroundMark x1="66797" y1="28516" x2="65918" y2="42676"/>
                        <a14:backgroundMark x1="76953" y1="57715" x2="80957" y2="55566"/>
                        <a14:backgroundMark x1="78320" y1="57715" x2="77344" y2="57715"/>
                        <a14:backgroundMark x1="77344" y1="58594" x2="79785" y2="58203"/>
                        <a14:backgroundMark x1="21680" y1="58691" x2="19922" y2="575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197" y="512137"/>
            <a:ext cx="6080050" cy="6080050"/>
          </a:xfrm>
          <a:prstGeom prst="rect">
            <a:avLst/>
          </a:prstGeom>
        </p:spPr>
      </p:pic>
      <p:pic>
        <p:nvPicPr>
          <p:cNvPr id="87" name="Рисунок 86">
            <a:extLst>
              <a:ext uri="{FF2B5EF4-FFF2-40B4-BE49-F238E27FC236}">
                <a16:creationId xmlns:a16="http://schemas.microsoft.com/office/drawing/2014/main" id="{300805CD-3603-49FF-8B5A-E2EF91AC238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21643" y1="57673" x2="15731" y2="54162"/>
                        <a14:foregroundMark x1="66934" y1="40020" x2="70942" y2="39017"/>
                        <a14:foregroundMark x1="40281" y1="40923" x2="41383" y2="40923"/>
                        <a14:foregroundMark x1="39780" y1="40020" x2="40281" y2="40421"/>
                        <a14:backgroundMark x1="31463" y1="69609" x2="20741" y2="62788"/>
                        <a14:backgroundMark x1="21643" y1="63089" x2="48998" y2="68606"/>
                        <a14:backgroundMark x1="48998" y1="68606" x2="76353" y2="63691"/>
                        <a14:backgroundMark x1="30862" y1="35807" x2="51303" y2="36710"/>
                        <a14:backgroundMark x1="51303" y1="36710" x2="71443" y2="31494"/>
                        <a14:backgroundMark x1="60621" y1="38616" x2="41792" y2="40279"/>
                        <a14:backgroundMark x1="39839" y1="39966" x2="38076" y2="37613"/>
                        <a14:backgroundMark x1="33667" y1="37412" x2="27956" y2="36710"/>
                        <a14:backgroundMark x1="67435" y1="37212" x2="69840" y2="34804"/>
                        <a14:backgroundMark x1="33467" y1="38315" x2="31263" y2="37412"/>
                        <a14:backgroundMark x1="68177" y1="37762" x2="68437" y2="37613"/>
                        <a14:backgroundMark x1="67034" y1="38415" x2="66921" y2="38480"/>
                        <a14:backgroundMark x1="21643" y1="59579" x2="16533" y2="58074"/>
                        <a14:backgroundMark x1="20441" y1="63089" x2="15130" y2="58877"/>
                        <a14:backgroundMark x1="20942" y1="62588" x2="14629" y2="73420"/>
                        <a14:backgroundMark x1="14629" y1="73420" x2="14629" y2="73420"/>
                        <a14:backgroundMark x1="14629" y1="71916" x2="24749" y2="85356"/>
                        <a14:backgroundMark x1="24749" y1="85356" x2="26553" y2="85858"/>
                        <a14:backgroundMark x1="32665" y1="85356" x2="66733" y2="79739"/>
                        <a14:backgroundMark x1="71743" y1="76931" x2="86774" y2="72417"/>
                        <a14:backgroundMark x1="78557" y1="60983" x2="81964" y2="59980"/>
                        <a14:backgroundMark x1="79158" y1="60181" x2="81363" y2="58776"/>
                      </a14:backgroundRemoval>
                    </a14:imgEffect>
                  </a14:imgLayer>
                </a14:imgProps>
              </a:ext>
            </a:extLst>
          </a:blip>
          <a:srcRect r="3640"/>
          <a:stretch/>
        </p:blipFill>
        <p:spPr>
          <a:xfrm>
            <a:off x="5545912" y="513948"/>
            <a:ext cx="5862823" cy="6078239"/>
          </a:xfrm>
          <a:prstGeom prst="rect">
            <a:avLst/>
          </a:prstGeom>
        </p:spPr>
      </p:pic>
      <p:pic>
        <p:nvPicPr>
          <p:cNvPr id="88" name="Рисунок 87">
            <a:extLst>
              <a:ext uri="{FF2B5EF4-FFF2-40B4-BE49-F238E27FC236}">
                <a16:creationId xmlns:a16="http://schemas.microsoft.com/office/drawing/2014/main" id="{6B52782B-D76A-4C17-9331-3A0C909EA25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216" b="89970" l="9920" r="89980">
                        <a14:foregroundMark x1="38277" y1="27081" x2="27455" y2="20662"/>
                        <a14:foregroundMark x1="44188" y1="19358" x2="45291" y2="6820"/>
                        <a14:foregroundMark x1="46192" y1="9930" x2="49800" y2="5918"/>
                        <a14:foregroundMark x1="51603" y1="10431" x2="58918" y2="24473"/>
                        <a14:foregroundMark x1="58918" y1="24473" x2="58918" y2="24473"/>
                        <a14:foregroundMark x1="61222" y1="27081" x2="64830" y2="24674"/>
                        <a14:foregroundMark x1="62926" y1="26780" x2="57715" y2="19559"/>
                        <a14:foregroundMark x1="61022" y1="22869" x2="53106" y2="10832"/>
                        <a14:foregroundMark x1="56112" y1="16048" x2="56313" y2="7121"/>
                        <a14:foregroundMark x1="54208" y1="9428" x2="52405" y2="5216"/>
                        <a14:foregroundMark x1="37976" y1="27081" x2="34269" y2="26179"/>
                        <a14:foregroundMark x1="37375" y1="28686" x2="36172" y2="27583"/>
                        <a14:foregroundMark x1="39178" y1="38816" x2="28457" y2="33902"/>
                        <a14:foregroundMark x1="42184" y1="38415" x2="64529" y2="34804"/>
                        <a14:foregroundMark x1="62826" y1="37111" x2="69238" y2="34604"/>
                        <a14:foregroundMark x1="55010" y1="39920" x2="48196" y2="39719"/>
                        <a14:foregroundMark x1="52906" y1="34804" x2="31864" y2="27482"/>
                        <a14:foregroundMark x1="30962" y1="31093" x2="43587" y2="32096"/>
                        <a14:foregroundMark x1="43587" y1="32096" x2="63828" y2="30893"/>
                        <a14:foregroundMark x1="63828" y1="30893" x2="64529" y2="30692"/>
                        <a14:foregroundMark x1="49699" y1="29789" x2="66834" y2="23370"/>
                        <a14:foregroundMark x1="67034" y1="33300" x2="61523" y2="24072"/>
                        <a14:foregroundMark x1="61523" y1="24072" x2="62325" y2="23571"/>
                        <a14:foregroundMark x1="66834" y1="28786" x2="47094" y2="33701"/>
                        <a14:foregroundMark x1="51002" y1="34303" x2="39178" y2="34804"/>
                        <a14:foregroundMark x1="37275" y1="33701" x2="43287" y2="36911"/>
                        <a14:foregroundMark x1="32766" y1="38014" x2="30762" y2="37312"/>
                        <a14:foregroundMark x1="53106" y1="39519" x2="49900" y2="38616"/>
                        <a14:foregroundMark x1="54008" y1="38616" x2="52004" y2="38415"/>
                        <a14:foregroundMark x1="55711" y1="37613" x2="53307" y2="37613"/>
                        <a14:foregroundMark x1="63226" y1="33501" x2="67034" y2="28586"/>
                        <a14:foregroundMark x1="41082" y1="40120" x2="37275" y2="39017"/>
                        <a14:foregroundMark x1="42585" y1="39920" x2="48597" y2="40722"/>
                        <a14:foregroundMark x1="50501" y1="40321" x2="52705" y2="40120"/>
                        <a14:backgroundMark x1="49924" y1="41281" x2="37776" y2="50552"/>
                        <a14:backgroundMark x1="29843" y1="32764" x2="28156" y2="30893"/>
                        <a14:backgroundMark x1="30404" y1="33385" x2="29871" y2="32795"/>
                        <a14:backgroundMark x1="31975" y1="29581" x2="31663" y2="29388"/>
                        <a14:backgroundMark x1="31499" y1="38721" x2="28858" y2="60983"/>
                        <a14:backgroundMark x1="29058" y1="64895" x2="48297" y2="75125"/>
                        <a14:backgroundMark x1="48297" y1="75125" x2="72144" y2="74925"/>
                        <a14:backgroundMark x1="72144" y1="74925" x2="74850" y2="74122"/>
                        <a14:backgroundMark x1="72545" y1="70110" x2="54008" y2="47342"/>
                        <a14:backgroundMark x1="58016" y1="48646" x2="70441" y2="52457"/>
                        <a14:backgroundMark x1="66032" y1="47242" x2="76553" y2="62788"/>
                        <a14:backgroundMark x1="76253" y1="72016" x2="77655" y2="79940"/>
                        <a14:backgroundMark x1="73046" y1="80642" x2="30060" y2="79539"/>
                        <a14:backgroundMark x1="67848" y1="30134" x2="72745" y2="28084"/>
                        <a14:backgroundMark x1="67149" y1="28299" x2="67635" y2="27984"/>
                        <a14:backgroundMark x1="40581" y1="66399" x2="21844" y2="80943"/>
                        <a14:backgroundMark x1="19038" y1="69809" x2="23647" y2="62989"/>
                        <a14:backgroundMark x1="67459" y1="27529" x2="67836" y2="27282"/>
                        <a14:backgroundMark x1="66407" y1="28220" x2="66823" y2="27947"/>
                        <a14:backgroundMark x1="32719" y1="29445" x2="31162" y2="28285"/>
                        <a14:backgroundMark x1="31864" y1="72919" x2="10020" y2="80241"/>
                        <a14:backgroundMark x1="30762" y1="40321" x2="23948" y2="38415"/>
                        <a14:backgroundMark x1="29259" y1="41224" x2="23046" y2="59278"/>
                        <a14:backgroundMark x1="57415" y1="89970" x2="86373" y2="86760"/>
                        <a14:backgroundMark x1="86373" y1="81645" x2="81062" y2="61886"/>
                        <a14:backgroundMark x1="68337" y1="42728" x2="73747" y2="36710"/>
                        <a14:backgroundMark x1="68838" y1="40822" x2="73948" y2="36710"/>
                        <a14:backgroundMark x1="35772" y1="42126" x2="30561" y2="39318"/>
                        <a14:backgroundMark x1="33367" y1="39920" x2="41283" y2="42528"/>
                      </a14:backgroundRemoval>
                    </a14:imgEffect>
                  </a14:imgLayer>
                </a14:imgProps>
              </a:ext>
            </a:extLst>
          </a:blip>
          <a:srcRect r="9233"/>
          <a:stretch/>
        </p:blipFill>
        <p:spPr>
          <a:xfrm>
            <a:off x="5545912" y="513948"/>
            <a:ext cx="5522581" cy="6078239"/>
          </a:xfrm>
          <a:prstGeom prst="rect">
            <a:avLst/>
          </a:prstGeom>
        </p:spPr>
      </p:pic>
      <p:sp>
        <p:nvSpPr>
          <p:cNvPr id="89" name="TextBox 88">
            <a:extLst>
              <a:ext uri="{FF2B5EF4-FFF2-40B4-BE49-F238E27FC236}">
                <a16:creationId xmlns:a16="http://schemas.microsoft.com/office/drawing/2014/main" id="{F4FBC2AB-8AAE-44FA-B06F-1764CE1FF2C6}"/>
              </a:ext>
            </a:extLst>
          </p:cNvPr>
          <p:cNvSpPr txBox="1"/>
          <p:nvPr/>
        </p:nvSpPr>
        <p:spPr>
          <a:xfrm>
            <a:off x="7883552" y="4585062"/>
            <a:ext cx="1404552" cy="1200329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1" i="0" u="none" strike="noStrike" kern="1200" cap="none" spc="0" normalizeH="0" baseline="0" noProof="0" dirty="0">
                <a:ln w="285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ЖЕ</a:t>
            </a:r>
            <a:endParaRPr kumimoji="0" lang="ru-UA" sz="7200" b="1" i="0" u="none" strike="noStrike" kern="1200" cap="none" spc="0" normalizeH="0" baseline="0" noProof="0" dirty="0">
              <a:ln w="28575"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60A4B3D8-4EC4-4838-B8D4-A25FB4D87A74}"/>
              </a:ext>
            </a:extLst>
          </p:cNvPr>
          <p:cNvSpPr txBox="1"/>
          <p:nvPr/>
        </p:nvSpPr>
        <p:spPr>
          <a:xfrm>
            <a:off x="7831301" y="3178101"/>
            <a:ext cx="1404552" cy="1200329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1" i="0" u="none" strike="noStrike" kern="1200" cap="none" spc="0" normalizeH="0" baseline="0" noProof="0" dirty="0">
                <a:ln w="285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ЖЕ</a:t>
            </a:r>
            <a:endParaRPr kumimoji="0" lang="ru-UA" sz="7200" b="1" i="0" u="none" strike="noStrike" kern="1200" cap="none" spc="0" normalizeH="0" baseline="0" noProof="0" dirty="0">
              <a:ln w="28575"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58245B47-752E-4754-8211-9859D0ED4C51}"/>
              </a:ext>
            </a:extLst>
          </p:cNvPr>
          <p:cNvSpPr txBox="1"/>
          <p:nvPr/>
        </p:nvSpPr>
        <p:spPr>
          <a:xfrm>
            <a:off x="7831301" y="1711959"/>
            <a:ext cx="1404552" cy="1200329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1" i="0" u="none" strike="noStrike" kern="1200" cap="none" spc="0" normalizeH="0" baseline="0" noProof="0" dirty="0">
                <a:ln w="285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ЖЕ</a:t>
            </a:r>
            <a:endParaRPr kumimoji="0" lang="ru-UA" sz="7200" b="1" i="0" u="none" strike="noStrike" kern="1200" cap="none" spc="0" normalizeH="0" baseline="0" noProof="0" dirty="0">
              <a:ln w="28575"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2" name="Группа 91">
            <a:extLst>
              <a:ext uri="{FF2B5EF4-FFF2-40B4-BE49-F238E27FC236}">
                <a16:creationId xmlns:a16="http://schemas.microsoft.com/office/drawing/2014/main" id="{F60B5CFD-DC4A-4124-8E22-C6BC37F0524D}"/>
              </a:ext>
            </a:extLst>
          </p:cNvPr>
          <p:cNvGrpSpPr/>
          <p:nvPr/>
        </p:nvGrpSpPr>
        <p:grpSpPr>
          <a:xfrm>
            <a:off x="5529073" y="503918"/>
            <a:ext cx="6080050" cy="6080050"/>
            <a:chOff x="5545912" y="512137"/>
            <a:chExt cx="6080050" cy="6080050"/>
          </a:xfrm>
        </p:grpSpPr>
        <p:pic>
          <p:nvPicPr>
            <p:cNvPr id="93" name="Рисунок 92">
              <a:extLst>
                <a:ext uri="{FF2B5EF4-FFF2-40B4-BE49-F238E27FC236}">
                  <a16:creationId xmlns:a16="http://schemas.microsoft.com/office/drawing/2014/main" id="{C404292B-0893-431B-BD7F-B8DBA5F4849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3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5912" y="512137"/>
              <a:ext cx="6080050" cy="6080050"/>
            </a:xfrm>
            <a:prstGeom prst="rect">
              <a:avLst/>
            </a:prstGeom>
          </p:spPr>
        </p:pic>
        <p:pic>
          <p:nvPicPr>
            <p:cNvPr id="94" name="Рисунок 93">
              <a:extLst>
                <a:ext uri="{FF2B5EF4-FFF2-40B4-BE49-F238E27FC236}">
                  <a16:creationId xmlns:a16="http://schemas.microsoft.com/office/drawing/2014/main" id="{6AFEDA60-BBE8-44DC-BE47-1382A2B158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725092" y="2213971"/>
              <a:ext cx="3896601" cy="3896601"/>
            </a:xfrm>
            <a:prstGeom prst="rect">
              <a:avLst/>
            </a:prstGeom>
          </p:spPr>
        </p:pic>
      </p:grpSp>
      <p:pic>
        <p:nvPicPr>
          <p:cNvPr id="95" name="Рисунок 94">
            <a:extLst>
              <a:ext uri="{FF2B5EF4-FFF2-40B4-BE49-F238E27FC236}">
                <a16:creationId xmlns:a16="http://schemas.microsoft.com/office/drawing/2014/main" id="{475D8377-B505-4C8B-B8B5-81F35E37E7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61" b="95313" l="9961" r="89941">
                        <a14:foregroundMark x1="29590" y1="89648" x2="22363" y2="84961"/>
                        <a14:foregroundMark x1="17090" y1="82031" x2="15430" y2="81250"/>
                        <a14:foregroundMark x1="38965" y1="91797" x2="43848" y2="95313"/>
                        <a14:foregroundMark x1="48047" y1="93555" x2="51270" y2="92969"/>
                        <a14:backgroundMark x1="26563" y1="55762" x2="39844" y2="60840"/>
                        <a14:backgroundMark x1="42871" y1="61035" x2="70801" y2="54199"/>
                        <a14:backgroundMark x1="75586" y1="54492" x2="57715" y2="57324"/>
                        <a14:backgroundMark x1="45117" y1="63672" x2="41406" y2="62891"/>
                        <a14:backgroundMark x1="45117" y1="63672" x2="49707" y2="63086"/>
                        <a14:backgroundMark x1="59668" y1="61133" x2="71875" y2="58789"/>
                        <a14:backgroundMark x1="71875" y1="58789" x2="72363" y2="58594"/>
                        <a14:backgroundMark x1="69629" y1="59570" x2="75195" y2="58887"/>
                        <a14:backgroundMark x1="70508" y1="60645" x2="68359" y2="61133"/>
                        <a14:backgroundMark x1="23828" y1="55371" x2="12598" y2="52637"/>
                        <a14:backgroundMark x1="22070" y1="57129" x2="15430" y2="54395"/>
                        <a14:backgroundMark x1="22070" y1="55371" x2="34766" y2="38574"/>
                        <a14:backgroundMark x1="30078" y1="53516" x2="33008" y2="36133"/>
                        <a14:backgroundMark x1="27832" y1="45996" x2="40039" y2="21484"/>
                        <a14:backgroundMark x1="40039" y1="21484" x2="40039" y2="21289"/>
                        <a14:backgroundMark x1="33203" y1="32324" x2="42871" y2="14355"/>
                        <a14:backgroundMark x1="44629" y1="11328" x2="45801" y2="8008"/>
                        <a14:backgroundMark x1="42871" y1="15527" x2="36035" y2="46289"/>
                        <a14:backgroundMark x1="35156" y1="52051" x2="41504" y2="46777"/>
                        <a14:backgroundMark x1="41504" y1="46777" x2="49316" y2="25879"/>
                        <a14:backgroundMark x1="49316" y1="25879" x2="49316" y2="20215"/>
                        <a14:backgroundMark x1="49707" y1="11523" x2="58594" y2="21484"/>
                        <a14:backgroundMark x1="54395" y1="18652" x2="42480" y2="19336"/>
                        <a14:backgroundMark x1="44727" y1="23242" x2="58203" y2="26855"/>
                        <a14:backgroundMark x1="61426" y1="30176" x2="55957" y2="35156"/>
                        <a14:backgroundMark x1="59277" y1="31445" x2="63086" y2="17773"/>
                        <a14:backgroundMark x1="63086" y1="17773" x2="62988" y2="17480"/>
                        <a14:backgroundMark x1="58789" y1="15527" x2="62402" y2="33594"/>
                        <a14:backgroundMark x1="65918" y1="35156" x2="61230" y2="21094"/>
                        <a14:backgroundMark x1="61426" y1="26855" x2="54883" y2="35645"/>
                        <a14:backgroundMark x1="47168" y1="31445" x2="66797" y2="38574"/>
                        <a14:backgroundMark x1="64746" y1="33594" x2="67871" y2="27930"/>
                        <a14:backgroundMark x1="66797" y1="28516" x2="65918" y2="42676"/>
                        <a14:backgroundMark x1="76953" y1="57715" x2="80957" y2="55566"/>
                        <a14:backgroundMark x1="78320" y1="57715" x2="77344" y2="57715"/>
                        <a14:backgroundMark x1="77344" y1="58594" x2="79785" y2="58203"/>
                        <a14:backgroundMark x1="21680" y1="58691" x2="19922" y2="575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197" y="512137"/>
            <a:ext cx="6080050" cy="6080050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:a16="http://schemas.microsoft.com/office/drawing/2014/main" id="{9F539A13-91CB-4D43-99D0-8B28E70D48E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21643" y1="57673" x2="15731" y2="54162"/>
                        <a14:foregroundMark x1="66934" y1="40020" x2="70942" y2="39017"/>
                        <a14:foregroundMark x1="40281" y1="40923" x2="41383" y2="40923"/>
                        <a14:foregroundMark x1="39780" y1="40020" x2="40281" y2="40421"/>
                        <a14:backgroundMark x1="31463" y1="69609" x2="20741" y2="62788"/>
                        <a14:backgroundMark x1="21643" y1="63089" x2="48998" y2="68606"/>
                        <a14:backgroundMark x1="48998" y1="68606" x2="76353" y2="63691"/>
                        <a14:backgroundMark x1="30862" y1="35807" x2="51303" y2="36710"/>
                        <a14:backgroundMark x1="51303" y1="36710" x2="71443" y2="31494"/>
                        <a14:backgroundMark x1="60621" y1="38616" x2="41792" y2="40279"/>
                        <a14:backgroundMark x1="39839" y1="39966" x2="38076" y2="37613"/>
                        <a14:backgroundMark x1="33667" y1="37412" x2="27956" y2="36710"/>
                        <a14:backgroundMark x1="67435" y1="37212" x2="69840" y2="34804"/>
                        <a14:backgroundMark x1="33467" y1="38315" x2="31263" y2="37412"/>
                        <a14:backgroundMark x1="68177" y1="37762" x2="68437" y2="37613"/>
                        <a14:backgroundMark x1="67034" y1="38415" x2="66921" y2="38480"/>
                        <a14:backgroundMark x1="21643" y1="59579" x2="16533" y2="58074"/>
                        <a14:backgroundMark x1="20441" y1="63089" x2="15130" y2="58877"/>
                        <a14:backgroundMark x1="20942" y1="62588" x2="14629" y2="73420"/>
                        <a14:backgroundMark x1="14629" y1="73420" x2="14629" y2="73420"/>
                        <a14:backgroundMark x1="14629" y1="71916" x2="24749" y2="85356"/>
                        <a14:backgroundMark x1="24749" y1="85356" x2="26553" y2="85858"/>
                        <a14:backgroundMark x1="32665" y1="85356" x2="66733" y2="79739"/>
                        <a14:backgroundMark x1="71743" y1="76931" x2="86774" y2="72417"/>
                        <a14:backgroundMark x1="78557" y1="60983" x2="81964" y2="59980"/>
                        <a14:backgroundMark x1="79158" y1="60181" x2="81363" y2="58776"/>
                      </a14:backgroundRemoval>
                    </a14:imgEffect>
                  </a14:imgLayer>
                </a14:imgProps>
              </a:ext>
            </a:extLst>
          </a:blip>
          <a:srcRect r="3640"/>
          <a:stretch/>
        </p:blipFill>
        <p:spPr>
          <a:xfrm>
            <a:off x="5545912" y="513948"/>
            <a:ext cx="5862823" cy="6078239"/>
          </a:xfrm>
          <a:prstGeom prst="rect">
            <a:avLst/>
          </a:prstGeom>
        </p:spPr>
      </p:pic>
      <p:pic>
        <p:nvPicPr>
          <p:cNvPr id="97" name="Рисунок 96">
            <a:extLst>
              <a:ext uri="{FF2B5EF4-FFF2-40B4-BE49-F238E27FC236}">
                <a16:creationId xmlns:a16="http://schemas.microsoft.com/office/drawing/2014/main" id="{ED69E098-5634-471E-8394-BCAD69D23FA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216" b="89970" l="9920" r="89980">
                        <a14:foregroundMark x1="38277" y1="27081" x2="27455" y2="20662"/>
                        <a14:foregroundMark x1="44188" y1="19358" x2="45291" y2="6820"/>
                        <a14:foregroundMark x1="46192" y1="9930" x2="49800" y2="5918"/>
                        <a14:foregroundMark x1="51603" y1="10431" x2="58918" y2="24473"/>
                        <a14:foregroundMark x1="58918" y1="24473" x2="58918" y2="24473"/>
                        <a14:foregroundMark x1="61222" y1="27081" x2="64830" y2="24674"/>
                        <a14:foregroundMark x1="62926" y1="26780" x2="57715" y2="19559"/>
                        <a14:foregroundMark x1="61022" y1="22869" x2="53106" y2="10832"/>
                        <a14:foregroundMark x1="56112" y1="16048" x2="56313" y2="7121"/>
                        <a14:foregroundMark x1="54208" y1="9428" x2="52405" y2="5216"/>
                        <a14:foregroundMark x1="37976" y1="27081" x2="34269" y2="26179"/>
                        <a14:foregroundMark x1="37375" y1="28686" x2="36172" y2="27583"/>
                        <a14:foregroundMark x1="39178" y1="38816" x2="28457" y2="33902"/>
                        <a14:foregroundMark x1="42184" y1="38415" x2="64529" y2="34804"/>
                        <a14:foregroundMark x1="62826" y1="37111" x2="69238" y2="34604"/>
                        <a14:foregroundMark x1="55010" y1="39920" x2="48196" y2="39719"/>
                        <a14:foregroundMark x1="52906" y1="34804" x2="31864" y2="27482"/>
                        <a14:foregroundMark x1="30962" y1="31093" x2="43587" y2="32096"/>
                        <a14:foregroundMark x1="43587" y1="32096" x2="63828" y2="30893"/>
                        <a14:foregroundMark x1="63828" y1="30893" x2="64529" y2="30692"/>
                        <a14:foregroundMark x1="49699" y1="29789" x2="66834" y2="23370"/>
                        <a14:foregroundMark x1="67034" y1="33300" x2="61523" y2="24072"/>
                        <a14:foregroundMark x1="61523" y1="24072" x2="62325" y2="23571"/>
                        <a14:foregroundMark x1="66834" y1="28786" x2="47094" y2="33701"/>
                        <a14:foregroundMark x1="51002" y1="34303" x2="39178" y2="34804"/>
                        <a14:foregroundMark x1="37275" y1="33701" x2="43287" y2="36911"/>
                        <a14:foregroundMark x1="32766" y1="38014" x2="30762" y2="37312"/>
                        <a14:foregroundMark x1="53106" y1="39519" x2="49900" y2="38616"/>
                        <a14:foregroundMark x1="54008" y1="38616" x2="52004" y2="38415"/>
                        <a14:foregroundMark x1="55711" y1="37613" x2="53307" y2="37613"/>
                        <a14:foregroundMark x1="63226" y1="33501" x2="67034" y2="28586"/>
                        <a14:foregroundMark x1="41082" y1="40120" x2="37275" y2="39017"/>
                        <a14:foregroundMark x1="42585" y1="39920" x2="48597" y2="40722"/>
                        <a14:foregroundMark x1="50501" y1="40321" x2="52705" y2="40120"/>
                        <a14:backgroundMark x1="49924" y1="41281" x2="37776" y2="50552"/>
                        <a14:backgroundMark x1="29843" y1="32764" x2="28156" y2="30893"/>
                        <a14:backgroundMark x1="30404" y1="33385" x2="29871" y2="32795"/>
                        <a14:backgroundMark x1="31975" y1="29581" x2="31663" y2="29388"/>
                        <a14:backgroundMark x1="31499" y1="38721" x2="28858" y2="60983"/>
                        <a14:backgroundMark x1="29058" y1="64895" x2="48297" y2="75125"/>
                        <a14:backgroundMark x1="48297" y1="75125" x2="72144" y2="74925"/>
                        <a14:backgroundMark x1="72144" y1="74925" x2="74850" y2="74122"/>
                        <a14:backgroundMark x1="72545" y1="70110" x2="54008" y2="47342"/>
                        <a14:backgroundMark x1="58016" y1="48646" x2="70441" y2="52457"/>
                        <a14:backgroundMark x1="66032" y1="47242" x2="76553" y2="62788"/>
                        <a14:backgroundMark x1="76253" y1="72016" x2="77655" y2="79940"/>
                        <a14:backgroundMark x1="73046" y1="80642" x2="30060" y2="79539"/>
                        <a14:backgroundMark x1="67848" y1="30134" x2="72745" y2="28084"/>
                        <a14:backgroundMark x1="67149" y1="28299" x2="67635" y2="27984"/>
                        <a14:backgroundMark x1="40581" y1="66399" x2="21844" y2="80943"/>
                        <a14:backgroundMark x1="19038" y1="69809" x2="23647" y2="62989"/>
                        <a14:backgroundMark x1="67459" y1="27529" x2="67836" y2="27282"/>
                        <a14:backgroundMark x1="66407" y1="28220" x2="66823" y2="27947"/>
                        <a14:backgroundMark x1="32719" y1="29445" x2="31162" y2="28285"/>
                        <a14:backgroundMark x1="31864" y1="72919" x2="10020" y2="80241"/>
                        <a14:backgroundMark x1="30762" y1="40321" x2="23948" y2="38415"/>
                        <a14:backgroundMark x1="29259" y1="41224" x2="23046" y2="59278"/>
                        <a14:backgroundMark x1="57415" y1="89970" x2="86373" y2="86760"/>
                        <a14:backgroundMark x1="86373" y1="81645" x2="81062" y2="61886"/>
                        <a14:backgroundMark x1="68337" y1="42728" x2="73747" y2="36710"/>
                        <a14:backgroundMark x1="68838" y1="40822" x2="73948" y2="36710"/>
                        <a14:backgroundMark x1="35772" y1="42126" x2="30561" y2="39318"/>
                        <a14:backgroundMark x1="33367" y1="39920" x2="41283" y2="42528"/>
                      </a14:backgroundRemoval>
                    </a14:imgEffect>
                  </a14:imgLayer>
                </a14:imgProps>
              </a:ext>
            </a:extLst>
          </a:blip>
          <a:srcRect r="9233"/>
          <a:stretch/>
        </p:blipFill>
        <p:spPr>
          <a:xfrm>
            <a:off x="5545912" y="513948"/>
            <a:ext cx="5522581" cy="6078239"/>
          </a:xfrm>
          <a:prstGeom prst="rect">
            <a:avLst/>
          </a:prstGeom>
        </p:spPr>
      </p:pic>
      <p:sp>
        <p:nvSpPr>
          <p:cNvPr id="98" name="TextBox 97">
            <a:extLst>
              <a:ext uri="{FF2B5EF4-FFF2-40B4-BE49-F238E27FC236}">
                <a16:creationId xmlns:a16="http://schemas.microsoft.com/office/drawing/2014/main" id="{9C5B08CB-C992-4639-BCB6-89B927B32B4C}"/>
              </a:ext>
            </a:extLst>
          </p:cNvPr>
          <p:cNvSpPr txBox="1"/>
          <p:nvPr/>
        </p:nvSpPr>
        <p:spPr>
          <a:xfrm>
            <a:off x="7940197" y="4585062"/>
            <a:ext cx="1555811" cy="1200329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1" i="0" u="none" strike="noStrike" kern="1200" cap="none" spc="0" normalizeH="0" baseline="0" noProof="0" dirty="0">
                <a:ln w="285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ЖО</a:t>
            </a:r>
            <a:endParaRPr kumimoji="0" lang="ru-UA" sz="7200" b="1" i="0" u="none" strike="noStrike" kern="1200" cap="none" spc="0" normalizeH="0" baseline="0" noProof="0" dirty="0">
              <a:ln w="28575"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B62BC5B3-D44A-4971-8CB1-DD1F44FFE888}"/>
              </a:ext>
            </a:extLst>
          </p:cNvPr>
          <p:cNvSpPr txBox="1"/>
          <p:nvPr/>
        </p:nvSpPr>
        <p:spPr>
          <a:xfrm>
            <a:off x="7887946" y="3178101"/>
            <a:ext cx="1555811" cy="1200329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1" i="0" u="none" strike="noStrike" kern="1200" cap="none" spc="0" normalizeH="0" baseline="0" noProof="0" dirty="0">
                <a:ln w="285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ЖО</a:t>
            </a:r>
            <a:endParaRPr kumimoji="0" lang="ru-UA" sz="7200" b="1" i="0" u="none" strike="noStrike" kern="1200" cap="none" spc="0" normalizeH="0" baseline="0" noProof="0" dirty="0">
              <a:ln w="28575"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E78DE609-AFE9-4052-B913-84C6F84D88C3}"/>
              </a:ext>
            </a:extLst>
          </p:cNvPr>
          <p:cNvSpPr txBox="1"/>
          <p:nvPr/>
        </p:nvSpPr>
        <p:spPr>
          <a:xfrm>
            <a:off x="7864567" y="1711959"/>
            <a:ext cx="1555811" cy="1200329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1" i="0" u="none" strike="noStrike" kern="1200" cap="none" spc="0" normalizeH="0" baseline="0" noProof="0" dirty="0">
                <a:ln w="285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ЖО</a:t>
            </a:r>
            <a:endParaRPr kumimoji="0" lang="ru-UA" sz="7200" b="1" i="0" u="none" strike="noStrike" kern="1200" cap="none" spc="0" normalizeH="0" baseline="0" noProof="0" dirty="0">
              <a:ln w="28575"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1" name="Группа 100">
            <a:extLst>
              <a:ext uri="{FF2B5EF4-FFF2-40B4-BE49-F238E27FC236}">
                <a16:creationId xmlns:a16="http://schemas.microsoft.com/office/drawing/2014/main" id="{C638BE1B-2CA2-4841-A9F5-E83978EE0088}"/>
              </a:ext>
            </a:extLst>
          </p:cNvPr>
          <p:cNvGrpSpPr/>
          <p:nvPr/>
        </p:nvGrpSpPr>
        <p:grpSpPr>
          <a:xfrm>
            <a:off x="5551040" y="495699"/>
            <a:ext cx="6080050" cy="6080050"/>
            <a:chOff x="5545912" y="512137"/>
            <a:chExt cx="6080050" cy="6080050"/>
          </a:xfrm>
        </p:grpSpPr>
        <p:pic>
          <p:nvPicPr>
            <p:cNvPr id="102" name="Рисунок 101">
              <a:extLst>
                <a:ext uri="{FF2B5EF4-FFF2-40B4-BE49-F238E27FC236}">
                  <a16:creationId xmlns:a16="http://schemas.microsoft.com/office/drawing/2014/main" id="{78496113-F0AA-4772-B668-695C261255B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3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5912" y="512137"/>
              <a:ext cx="6080050" cy="6080050"/>
            </a:xfrm>
            <a:prstGeom prst="rect">
              <a:avLst/>
            </a:prstGeom>
          </p:spPr>
        </p:pic>
        <p:pic>
          <p:nvPicPr>
            <p:cNvPr id="103" name="Рисунок 102">
              <a:extLst>
                <a:ext uri="{FF2B5EF4-FFF2-40B4-BE49-F238E27FC236}">
                  <a16:creationId xmlns:a16="http://schemas.microsoft.com/office/drawing/2014/main" id="{D0C2C4E9-00E9-4CF2-80E3-B9F09DDBB6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9863881">
              <a:off x="6637637" y="2119329"/>
              <a:ext cx="3896601" cy="3896601"/>
            </a:xfrm>
            <a:prstGeom prst="rect">
              <a:avLst/>
            </a:prstGeom>
          </p:spPr>
        </p:pic>
      </p:grpSp>
      <p:pic>
        <p:nvPicPr>
          <p:cNvPr id="104" name="Рисунок 103">
            <a:extLst>
              <a:ext uri="{FF2B5EF4-FFF2-40B4-BE49-F238E27FC236}">
                <a16:creationId xmlns:a16="http://schemas.microsoft.com/office/drawing/2014/main" id="{10064C9B-EE73-4D31-93F9-D6F09D138B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61" b="95313" l="9961" r="89941">
                        <a14:foregroundMark x1="29590" y1="89648" x2="22363" y2="84961"/>
                        <a14:foregroundMark x1="17090" y1="82031" x2="15430" y2="81250"/>
                        <a14:foregroundMark x1="38965" y1="91797" x2="43848" y2="95313"/>
                        <a14:foregroundMark x1="48047" y1="93555" x2="51270" y2="92969"/>
                        <a14:backgroundMark x1="26563" y1="55762" x2="39844" y2="60840"/>
                        <a14:backgroundMark x1="42871" y1="61035" x2="70801" y2="54199"/>
                        <a14:backgroundMark x1="75586" y1="54492" x2="57715" y2="57324"/>
                        <a14:backgroundMark x1="45117" y1="63672" x2="41406" y2="62891"/>
                        <a14:backgroundMark x1="45117" y1="63672" x2="49707" y2="63086"/>
                        <a14:backgroundMark x1="59668" y1="61133" x2="71875" y2="58789"/>
                        <a14:backgroundMark x1="71875" y1="58789" x2="72363" y2="58594"/>
                        <a14:backgroundMark x1="69629" y1="59570" x2="75195" y2="58887"/>
                        <a14:backgroundMark x1="70508" y1="60645" x2="68359" y2="61133"/>
                        <a14:backgroundMark x1="23828" y1="55371" x2="12598" y2="52637"/>
                        <a14:backgroundMark x1="22070" y1="57129" x2="15430" y2="54395"/>
                        <a14:backgroundMark x1="22070" y1="55371" x2="34766" y2="38574"/>
                        <a14:backgroundMark x1="30078" y1="53516" x2="33008" y2="36133"/>
                        <a14:backgroundMark x1="27832" y1="45996" x2="40039" y2="21484"/>
                        <a14:backgroundMark x1="40039" y1="21484" x2="40039" y2="21289"/>
                        <a14:backgroundMark x1="33203" y1="32324" x2="42871" y2="14355"/>
                        <a14:backgroundMark x1="44629" y1="11328" x2="45801" y2="8008"/>
                        <a14:backgroundMark x1="42871" y1="15527" x2="36035" y2="46289"/>
                        <a14:backgroundMark x1="35156" y1="52051" x2="41504" y2="46777"/>
                        <a14:backgroundMark x1="41504" y1="46777" x2="49316" y2="25879"/>
                        <a14:backgroundMark x1="49316" y1="25879" x2="49316" y2="20215"/>
                        <a14:backgroundMark x1="49707" y1="11523" x2="58594" y2="21484"/>
                        <a14:backgroundMark x1="54395" y1="18652" x2="42480" y2="19336"/>
                        <a14:backgroundMark x1="44727" y1="23242" x2="58203" y2="26855"/>
                        <a14:backgroundMark x1="61426" y1="30176" x2="55957" y2="35156"/>
                        <a14:backgroundMark x1="59277" y1="31445" x2="63086" y2="17773"/>
                        <a14:backgroundMark x1="63086" y1="17773" x2="62988" y2="17480"/>
                        <a14:backgroundMark x1="58789" y1="15527" x2="62402" y2="33594"/>
                        <a14:backgroundMark x1="65918" y1="35156" x2="61230" y2="21094"/>
                        <a14:backgroundMark x1="61426" y1="26855" x2="54883" y2="35645"/>
                        <a14:backgroundMark x1="47168" y1="31445" x2="66797" y2="38574"/>
                        <a14:backgroundMark x1="64746" y1="33594" x2="67871" y2="27930"/>
                        <a14:backgroundMark x1="66797" y1="28516" x2="65918" y2="42676"/>
                        <a14:backgroundMark x1="76953" y1="57715" x2="80957" y2="55566"/>
                        <a14:backgroundMark x1="78320" y1="57715" x2="77344" y2="57715"/>
                        <a14:backgroundMark x1="77344" y1="58594" x2="79785" y2="58203"/>
                        <a14:backgroundMark x1="21680" y1="58691" x2="19922" y2="575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197" y="512137"/>
            <a:ext cx="6080050" cy="6080050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:a16="http://schemas.microsoft.com/office/drawing/2014/main" id="{A0BD8CED-F74F-4D34-96D5-7BD8BD6209A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21643" y1="57673" x2="15731" y2="54162"/>
                        <a14:foregroundMark x1="66934" y1="40020" x2="70942" y2="39017"/>
                        <a14:foregroundMark x1="40281" y1="40923" x2="41383" y2="40923"/>
                        <a14:foregroundMark x1="39780" y1="40020" x2="40281" y2="40421"/>
                        <a14:backgroundMark x1="31463" y1="69609" x2="20741" y2="62788"/>
                        <a14:backgroundMark x1="21643" y1="63089" x2="48998" y2="68606"/>
                        <a14:backgroundMark x1="48998" y1="68606" x2="76353" y2="63691"/>
                        <a14:backgroundMark x1="30862" y1="35807" x2="51303" y2="36710"/>
                        <a14:backgroundMark x1="51303" y1="36710" x2="71443" y2="31494"/>
                        <a14:backgroundMark x1="60621" y1="38616" x2="41792" y2="40279"/>
                        <a14:backgroundMark x1="39839" y1="39966" x2="38076" y2="37613"/>
                        <a14:backgroundMark x1="33667" y1="37412" x2="27956" y2="36710"/>
                        <a14:backgroundMark x1="67435" y1="37212" x2="69840" y2="34804"/>
                        <a14:backgroundMark x1="33467" y1="38315" x2="31263" y2="37412"/>
                        <a14:backgroundMark x1="68177" y1="37762" x2="68437" y2="37613"/>
                        <a14:backgroundMark x1="67034" y1="38415" x2="66921" y2="38480"/>
                        <a14:backgroundMark x1="21643" y1="59579" x2="16533" y2="58074"/>
                        <a14:backgroundMark x1="20441" y1="63089" x2="15130" y2="58877"/>
                        <a14:backgroundMark x1="20942" y1="62588" x2="14629" y2="73420"/>
                        <a14:backgroundMark x1="14629" y1="73420" x2="14629" y2="73420"/>
                        <a14:backgroundMark x1="14629" y1="71916" x2="24749" y2="85356"/>
                        <a14:backgroundMark x1="24749" y1="85356" x2="26553" y2="85858"/>
                        <a14:backgroundMark x1="32665" y1="85356" x2="66733" y2="79739"/>
                        <a14:backgroundMark x1="71743" y1="76931" x2="86774" y2="72417"/>
                        <a14:backgroundMark x1="78557" y1="60983" x2="81964" y2="59980"/>
                        <a14:backgroundMark x1="79158" y1="60181" x2="81363" y2="58776"/>
                      </a14:backgroundRemoval>
                    </a14:imgEffect>
                  </a14:imgLayer>
                </a14:imgProps>
              </a:ext>
            </a:extLst>
          </a:blip>
          <a:srcRect r="3640"/>
          <a:stretch/>
        </p:blipFill>
        <p:spPr>
          <a:xfrm>
            <a:off x="5545912" y="513948"/>
            <a:ext cx="5862823" cy="6078239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:a16="http://schemas.microsoft.com/office/drawing/2014/main" id="{681481FE-EBD0-4225-8501-50519F41119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216" b="89970" l="9920" r="89980">
                        <a14:foregroundMark x1="38277" y1="27081" x2="27455" y2="20662"/>
                        <a14:foregroundMark x1="44188" y1="19358" x2="45291" y2="6820"/>
                        <a14:foregroundMark x1="46192" y1="9930" x2="49800" y2="5918"/>
                        <a14:foregroundMark x1="51603" y1="10431" x2="58918" y2="24473"/>
                        <a14:foregroundMark x1="58918" y1="24473" x2="58918" y2="24473"/>
                        <a14:foregroundMark x1="61222" y1="27081" x2="64830" y2="24674"/>
                        <a14:foregroundMark x1="62926" y1="26780" x2="57715" y2="19559"/>
                        <a14:foregroundMark x1="61022" y1="22869" x2="53106" y2="10832"/>
                        <a14:foregroundMark x1="56112" y1="16048" x2="56313" y2="7121"/>
                        <a14:foregroundMark x1="54208" y1="9428" x2="52405" y2="5216"/>
                        <a14:foregroundMark x1="37976" y1="27081" x2="34269" y2="26179"/>
                        <a14:foregroundMark x1="37375" y1="28686" x2="36172" y2="27583"/>
                        <a14:foregroundMark x1="39178" y1="38816" x2="28457" y2="33902"/>
                        <a14:foregroundMark x1="42184" y1="38415" x2="64529" y2="34804"/>
                        <a14:foregroundMark x1="62826" y1="37111" x2="69238" y2="34604"/>
                        <a14:foregroundMark x1="55010" y1="39920" x2="48196" y2="39719"/>
                        <a14:foregroundMark x1="52906" y1="34804" x2="31864" y2="27482"/>
                        <a14:foregroundMark x1="30962" y1="31093" x2="43587" y2="32096"/>
                        <a14:foregroundMark x1="43587" y1="32096" x2="63828" y2="30893"/>
                        <a14:foregroundMark x1="63828" y1="30893" x2="64529" y2="30692"/>
                        <a14:foregroundMark x1="49699" y1="29789" x2="66834" y2="23370"/>
                        <a14:foregroundMark x1="67034" y1="33300" x2="61523" y2="24072"/>
                        <a14:foregroundMark x1="61523" y1="24072" x2="62325" y2="23571"/>
                        <a14:foregroundMark x1="66834" y1="28786" x2="47094" y2="33701"/>
                        <a14:foregroundMark x1="51002" y1="34303" x2="39178" y2="34804"/>
                        <a14:foregroundMark x1="37275" y1="33701" x2="43287" y2="36911"/>
                        <a14:foregroundMark x1="32766" y1="38014" x2="30762" y2="37312"/>
                        <a14:foregroundMark x1="53106" y1="39519" x2="49900" y2="38616"/>
                        <a14:foregroundMark x1="54008" y1="38616" x2="52004" y2="38415"/>
                        <a14:foregroundMark x1="55711" y1="37613" x2="53307" y2="37613"/>
                        <a14:foregroundMark x1="63226" y1="33501" x2="67034" y2="28586"/>
                        <a14:foregroundMark x1="41082" y1="40120" x2="37275" y2="39017"/>
                        <a14:foregroundMark x1="42585" y1="39920" x2="48597" y2="40722"/>
                        <a14:foregroundMark x1="50501" y1="40321" x2="52705" y2="40120"/>
                        <a14:backgroundMark x1="49924" y1="41281" x2="37776" y2="50552"/>
                        <a14:backgroundMark x1="29843" y1="32764" x2="28156" y2="30893"/>
                        <a14:backgroundMark x1="30404" y1="33385" x2="29871" y2="32795"/>
                        <a14:backgroundMark x1="31975" y1="29581" x2="31663" y2="29388"/>
                        <a14:backgroundMark x1="31499" y1="38721" x2="28858" y2="60983"/>
                        <a14:backgroundMark x1="29058" y1="64895" x2="48297" y2="75125"/>
                        <a14:backgroundMark x1="48297" y1="75125" x2="72144" y2="74925"/>
                        <a14:backgroundMark x1="72144" y1="74925" x2="74850" y2="74122"/>
                        <a14:backgroundMark x1="72545" y1="70110" x2="54008" y2="47342"/>
                        <a14:backgroundMark x1="58016" y1="48646" x2="70441" y2="52457"/>
                        <a14:backgroundMark x1="66032" y1="47242" x2="76553" y2="62788"/>
                        <a14:backgroundMark x1="76253" y1="72016" x2="77655" y2="79940"/>
                        <a14:backgroundMark x1="73046" y1="80642" x2="30060" y2="79539"/>
                        <a14:backgroundMark x1="67848" y1="30134" x2="72745" y2="28084"/>
                        <a14:backgroundMark x1="67149" y1="28299" x2="67635" y2="27984"/>
                        <a14:backgroundMark x1="40581" y1="66399" x2="21844" y2="80943"/>
                        <a14:backgroundMark x1="19038" y1="69809" x2="23647" y2="62989"/>
                        <a14:backgroundMark x1="67459" y1="27529" x2="67836" y2="27282"/>
                        <a14:backgroundMark x1="66407" y1="28220" x2="66823" y2="27947"/>
                        <a14:backgroundMark x1="32719" y1="29445" x2="31162" y2="28285"/>
                        <a14:backgroundMark x1="31864" y1="72919" x2="10020" y2="80241"/>
                        <a14:backgroundMark x1="30762" y1="40321" x2="23948" y2="38415"/>
                        <a14:backgroundMark x1="29259" y1="41224" x2="23046" y2="59278"/>
                        <a14:backgroundMark x1="57415" y1="89970" x2="86373" y2="86760"/>
                        <a14:backgroundMark x1="86373" y1="81645" x2="81062" y2="61886"/>
                        <a14:backgroundMark x1="68337" y1="42728" x2="73747" y2="36710"/>
                        <a14:backgroundMark x1="68838" y1="40822" x2="73948" y2="36710"/>
                        <a14:backgroundMark x1="35772" y1="42126" x2="30561" y2="39318"/>
                        <a14:backgroundMark x1="33367" y1="39920" x2="41283" y2="42528"/>
                      </a14:backgroundRemoval>
                    </a14:imgEffect>
                  </a14:imgLayer>
                </a14:imgProps>
              </a:ext>
            </a:extLst>
          </a:blip>
          <a:srcRect r="9233"/>
          <a:stretch/>
        </p:blipFill>
        <p:spPr>
          <a:xfrm>
            <a:off x="5545912" y="513948"/>
            <a:ext cx="5522581" cy="6078239"/>
          </a:xfrm>
          <a:prstGeom prst="rect">
            <a:avLst/>
          </a:prstGeom>
        </p:spPr>
      </p:pic>
      <p:sp>
        <p:nvSpPr>
          <p:cNvPr id="107" name="TextBox 106">
            <a:extLst>
              <a:ext uri="{FF2B5EF4-FFF2-40B4-BE49-F238E27FC236}">
                <a16:creationId xmlns:a16="http://schemas.microsoft.com/office/drawing/2014/main" id="{E3BAD621-547F-4296-8FA2-DE9FE428F639}"/>
              </a:ext>
            </a:extLst>
          </p:cNvPr>
          <p:cNvSpPr txBox="1"/>
          <p:nvPr/>
        </p:nvSpPr>
        <p:spPr>
          <a:xfrm>
            <a:off x="7812605" y="4585062"/>
            <a:ext cx="1555234" cy="1200329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1" i="0" u="none" strike="noStrike" kern="1200" cap="none" spc="0" normalizeH="0" baseline="0" noProof="0" dirty="0">
                <a:ln w="285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ЖИ</a:t>
            </a:r>
            <a:endParaRPr kumimoji="0" lang="ru-UA" sz="7200" b="1" i="0" u="none" strike="noStrike" kern="1200" cap="none" spc="0" normalizeH="0" baseline="0" noProof="0" dirty="0">
              <a:ln w="28575"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06505704-2EDB-4854-B9FC-A27B262C3005}"/>
              </a:ext>
            </a:extLst>
          </p:cNvPr>
          <p:cNvSpPr txBox="1"/>
          <p:nvPr/>
        </p:nvSpPr>
        <p:spPr>
          <a:xfrm>
            <a:off x="7812605" y="3178101"/>
            <a:ext cx="1555234" cy="1200329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1" i="0" u="none" strike="noStrike" kern="1200" cap="none" spc="0" normalizeH="0" baseline="0" noProof="0" dirty="0">
                <a:ln w="285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ЖИ</a:t>
            </a:r>
            <a:endParaRPr kumimoji="0" lang="ru-UA" sz="7200" b="1" i="0" u="none" strike="noStrike" kern="1200" cap="none" spc="0" normalizeH="0" baseline="0" noProof="0" dirty="0">
              <a:ln w="28575"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C128C2B5-921C-473E-96D8-CB3FEA77C010}"/>
              </a:ext>
            </a:extLst>
          </p:cNvPr>
          <p:cNvSpPr txBox="1"/>
          <p:nvPr/>
        </p:nvSpPr>
        <p:spPr>
          <a:xfrm>
            <a:off x="7812605" y="1711959"/>
            <a:ext cx="1555234" cy="1200329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1" i="0" u="none" strike="noStrike" kern="1200" cap="none" spc="0" normalizeH="0" baseline="0" noProof="0" dirty="0">
                <a:ln w="285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ЖИ</a:t>
            </a:r>
            <a:endParaRPr kumimoji="0" lang="ru-UA" sz="7200" b="1" i="0" u="none" strike="noStrike" kern="1200" cap="none" spc="0" normalizeH="0" baseline="0" noProof="0" dirty="0">
              <a:ln w="28575"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0" name="Группа 109">
            <a:extLst>
              <a:ext uri="{FF2B5EF4-FFF2-40B4-BE49-F238E27FC236}">
                <a16:creationId xmlns:a16="http://schemas.microsoft.com/office/drawing/2014/main" id="{FA4C2A2D-5BDA-44E9-82B8-641453FDA6C6}"/>
              </a:ext>
            </a:extLst>
          </p:cNvPr>
          <p:cNvGrpSpPr/>
          <p:nvPr/>
        </p:nvGrpSpPr>
        <p:grpSpPr>
          <a:xfrm>
            <a:off x="5538486" y="495699"/>
            <a:ext cx="6080050" cy="6080050"/>
            <a:chOff x="5545912" y="512137"/>
            <a:chExt cx="6080050" cy="6080050"/>
          </a:xfrm>
        </p:grpSpPr>
        <p:pic>
          <p:nvPicPr>
            <p:cNvPr id="111" name="Рисунок 110">
              <a:extLst>
                <a:ext uri="{FF2B5EF4-FFF2-40B4-BE49-F238E27FC236}">
                  <a16:creationId xmlns:a16="http://schemas.microsoft.com/office/drawing/2014/main" id="{61EFBDB1-C8BF-44DF-9C06-0A84657D431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3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5912" y="512137"/>
              <a:ext cx="6080050" cy="6080050"/>
            </a:xfrm>
            <a:prstGeom prst="rect">
              <a:avLst/>
            </a:prstGeom>
          </p:spPr>
        </p:pic>
        <p:pic>
          <p:nvPicPr>
            <p:cNvPr id="112" name="Рисунок 111">
              <a:extLst>
                <a:ext uri="{FF2B5EF4-FFF2-40B4-BE49-F238E27FC236}">
                  <a16:creationId xmlns:a16="http://schemas.microsoft.com/office/drawing/2014/main" id="{73F48FF9-BDF2-4674-B2C0-E1B3C7ADF558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949100" y="2136018"/>
              <a:ext cx="5030048" cy="3772535"/>
            </a:xfrm>
            <a:prstGeom prst="rect">
              <a:avLst/>
            </a:prstGeom>
          </p:spPr>
        </p:pic>
      </p:grpSp>
      <p:pic>
        <p:nvPicPr>
          <p:cNvPr id="113" name="Рисунок 112">
            <a:extLst>
              <a:ext uri="{FF2B5EF4-FFF2-40B4-BE49-F238E27FC236}">
                <a16:creationId xmlns:a16="http://schemas.microsoft.com/office/drawing/2014/main" id="{C1229966-0582-499D-9E39-E8B8C64663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61" b="95313" l="9961" r="89941">
                        <a14:foregroundMark x1="29590" y1="89648" x2="22363" y2="84961"/>
                        <a14:foregroundMark x1="17090" y1="82031" x2="15430" y2="81250"/>
                        <a14:foregroundMark x1="38965" y1="91797" x2="43848" y2="95313"/>
                        <a14:foregroundMark x1="48047" y1="93555" x2="51270" y2="92969"/>
                        <a14:backgroundMark x1="26563" y1="55762" x2="39844" y2="60840"/>
                        <a14:backgroundMark x1="42871" y1="61035" x2="70801" y2="54199"/>
                        <a14:backgroundMark x1="75586" y1="54492" x2="57715" y2="57324"/>
                        <a14:backgroundMark x1="45117" y1="63672" x2="41406" y2="62891"/>
                        <a14:backgroundMark x1="45117" y1="63672" x2="49707" y2="63086"/>
                        <a14:backgroundMark x1="59668" y1="61133" x2="71875" y2="58789"/>
                        <a14:backgroundMark x1="71875" y1="58789" x2="72363" y2="58594"/>
                        <a14:backgroundMark x1="69629" y1="59570" x2="75195" y2="58887"/>
                        <a14:backgroundMark x1="70508" y1="60645" x2="68359" y2="61133"/>
                        <a14:backgroundMark x1="23828" y1="55371" x2="12598" y2="52637"/>
                        <a14:backgroundMark x1="22070" y1="57129" x2="15430" y2="54395"/>
                        <a14:backgroundMark x1="22070" y1="55371" x2="34766" y2="38574"/>
                        <a14:backgroundMark x1="30078" y1="53516" x2="33008" y2="36133"/>
                        <a14:backgroundMark x1="27832" y1="45996" x2="40039" y2="21484"/>
                        <a14:backgroundMark x1="40039" y1="21484" x2="40039" y2="21289"/>
                        <a14:backgroundMark x1="33203" y1="32324" x2="42871" y2="14355"/>
                        <a14:backgroundMark x1="44629" y1="11328" x2="45801" y2="8008"/>
                        <a14:backgroundMark x1="42871" y1="15527" x2="36035" y2="46289"/>
                        <a14:backgroundMark x1="35156" y1="52051" x2="41504" y2="46777"/>
                        <a14:backgroundMark x1="41504" y1="46777" x2="49316" y2="25879"/>
                        <a14:backgroundMark x1="49316" y1="25879" x2="49316" y2="20215"/>
                        <a14:backgroundMark x1="49707" y1="11523" x2="58594" y2="21484"/>
                        <a14:backgroundMark x1="54395" y1="18652" x2="42480" y2="19336"/>
                        <a14:backgroundMark x1="44727" y1="23242" x2="58203" y2="26855"/>
                        <a14:backgroundMark x1="61426" y1="30176" x2="55957" y2="35156"/>
                        <a14:backgroundMark x1="59277" y1="31445" x2="63086" y2="17773"/>
                        <a14:backgroundMark x1="63086" y1="17773" x2="62988" y2="17480"/>
                        <a14:backgroundMark x1="58789" y1="15527" x2="62402" y2="33594"/>
                        <a14:backgroundMark x1="65918" y1="35156" x2="61230" y2="21094"/>
                        <a14:backgroundMark x1="61426" y1="26855" x2="54883" y2="35645"/>
                        <a14:backgroundMark x1="47168" y1="31445" x2="66797" y2="38574"/>
                        <a14:backgroundMark x1="64746" y1="33594" x2="67871" y2="27930"/>
                        <a14:backgroundMark x1="66797" y1="28516" x2="65918" y2="42676"/>
                        <a14:backgroundMark x1="76953" y1="57715" x2="80957" y2="55566"/>
                        <a14:backgroundMark x1="78320" y1="57715" x2="77344" y2="57715"/>
                        <a14:backgroundMark x1="77344" y1="58594" x2="79785" y2="58203"/>
                        <a14:backgroundMark x1="21680" y1="58691" x2="19922" y2="575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197" y="512137"/>
            <a:ext cx="6080050" cy="6080050"/>
          </a:xfrm>
          <a:prstGeom prst="rect">
            <a:avLst/>
          </a:prstGeom>
        </p:spPr>
      </p:pic>
      <p:pic>
        <p:nvPicPr>
          <p:cNvPr id="114" name="Рисунок 113">
            <a:extLst>
              <a:ext uri="{FF2B5EF4-FFF2-40B4-BE49-F238E27FC236}">
                <a16:creationId xmlns:a16="http://schemas.microsoft.com/office/drawing/2014/main" id="{DA114E24-95D1-4C16-9A51-481E0FF2ABA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21643" y1="57673" x2="15731" y2="54162"/>
                        <a14:foregroundMark x1="66934" y1="40020" x2="70942" y2="39017"/>
                        <a14:foregroundMark x1="40281" y1="40923" x2="41383" y2="40923"/>
                        <a14:foregroundMark x1="39780" y1="40020" x2="40281" y2="40421"/>
                        <a14:backgroundMark x1="31463" y1="69609" x2="20741" y2="62788"/>
                        <a14:backgroundMark x1="21643" y1="63089" x2="48998" y2="68606"/>
                        <a14:backgroundMark x1="48998" y1="68606" x2="76353" y2="63691"/>
                        <a14:backgroundMark x1="30862" y1="35807" x2="51303" y2="36710"/>
                        <a14:backgroundMark x1="51303" y1="36710" x2="71443" y2="31494"/>
                        <a14:backgroundMark x1="60621" y1="38616" x2="41792" y2="40279"/>
                        <a14:backgroundMark x1="39839" y1="39966" x2="38076" y2="37613"/>
                        <a14:backgroundMark x1="33667" y1="37412" x2="27956" y2="36710"/>
                        <a14:backgroundMark x1="67435" y1="37212" x2="69840" y2="34804"/>
                        <a14:backgroundMark x1="33467" y1="38315" x2="31263" y2="37412"/>
                        <a14:backgroundMark x1="68177" y1="37762" x2="68437" y2="37613"/>
                        <a14:backgroundMark x1="67034" y1="38415" x2="66921" y2="38480"/>
                        <a14:backgroundMark x1="21643" y1="59579" x2="16533" y2="58074"/>
                        <a14:backgroundMark x1="20441" y1="63089" x2="15130" y2="58877"/>
                        <a14:backgroundMark x1="20942" y1="62588" x2="14629" y2="73420"/>
                        <a14:backgroundMark x1="14629" y1="73420" x2="14629" y2="73420"/>
                        <a14:backgroundMark x1="14629" y1="71916" x2="24749" y2="85356"/>
                        <a14:backgroundMark x1="24749" y1="85356" x2="26553" y2="85858"/>
                        <a14:backgroundMark x1="32665" y1="85356" x2="66733" y2="79739"/>
                        <a14:backgroundMark x1="71743" y1="76931" x2="86774" y2="72417"/>
                        <a14:backgroundMark x1="78557" y1="60983" x2="81964" y2="59980"/>
                        <a14:backgroundMark x1="79158" y1="60181" x2="81363" y2="58776"/>
                      </a14:backgroundRemoval>
                    </a14:imgEffect>
                  </a14:imgLayer>
                </a14:imgProps>
              </a:ext>
            </a:extLst>
          </a:blip>
          <a:srcRect r="3640"/>
          <a:stretch/>
        </p:blipFill>
        <p:spPr>
          <a:xfrm>
            <a:off x="5545912" y="513948"/>
            <a:ext cx="5862823" cy="6078239"/>
          </a:xfrm>
          <a:prstGeom prst="rect">
            <a:avLst/>
          </a:prstGeom>
        </p:spPr>
      </p:pic>
      <p:pic>
        <p:nvPicPr>
          <p:cNvPr id="115" name="Рисунок 114">
            <a:extLst>
              <a:ext uri="{FF2B5EF4-FFF2-40B4-BE49-F238E27FC236}">
                <a16:creationId xmlns:a16="http://schemas.microsoft.com/office/drawing/2014/main" id="{4AEF7BE2-91A2-453E-AE19-379234540C4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216" b="89970" l="9920" r="89980">
                        <a14:foregroundMark x1="38277" y1="27081" x2="27455" y2="20662"/>
                        <a14:foregroundMark x1="44188" y1="19358" x2="45291" y2="6820"/>
                        <a14:foregroundMark x1="46192" y1="9930" x2="49800" y2="5918"/>
                        <a14:foregroundMark x1="51603" y1="10431" x2="58918" y2="24473"/>
                        <a14:foregroundMark x1="58918" y1="24473" x2="58918" y2="24473"/>
                        <a14:foregroundMark x1="61222" y1="27081" x2="64830" y2="24674"/>
                        <a14:foregroundMark x1="62926" y1="26780" x2="57715" y2="19559"/>
                        <a14:foregroundMark x1="61022" y1="22869" x2="53106" y2="10832"/>
                        <a14:foregroundMark x1="56112" y1="16048" x2="56313" y2="7121"/>
                        <a14:foregroundMark x1="54208" y1="9428" x2="52405" y2="5216"/>
                        <a14:foregroundMark x1="37976" y1="27081" x2="34269" y2="26179"/>
                        <a14:foregroundMark x1="37375" y1="28686" x2="36172" y2="27583"/>
                        <a14:foregroundMark x1="39178" y1="38816" x2="28457" y2="33902"/>
                        <a14:foregroundMark x1="42184" y1="38415" x2="64529" y2="34804"/>
                        <a14:foregroundMark x1="62826" y1="37111" x2="69238" y2="34604"/>
                        <a14:foregroundMark x1="55010" y1="39920" x2="48196" y2="39719"/>
                        <a14:foregroundMark x1="52906" y1="34804" x2="31864" y2="27482"/>
                        <a14:foregroundMark x1="30962" y1="31093" x2="43587" y2="32096"/>
                        <a14:foregroundMark x1="43587" y1="32096" x2="63828" y2="30893"/>
                        <a14:foregroundMark x1="63828" y1="30893" x2="64529" y2="30692"/>
                        <a14:foregroundMark x1="49699" y1="29789" x2="66834" y2="23370"/>
                        <a14:foregroundMark x1="67034" y1="33300" x2="61523" y2="24072"/>
                        <a14:foregroundMark x1="61523" y1="24072" x2="62325" y2="23571"/>
                        <a14:foregroundMark x1="66834" y1="28786" x2="47094" y2="33701"/>
                        <a14:foregroundMark x1="51002" y1="34303" x2="39178" y2="34804"/>
                        <a14:foregroundMark x1="37275" y1="33701" x2="43287" y2="36911"/>
                        <a14:foregroundMark x1="32766" y1="38014" x2="30762" y2="37312"/>
                        <a14:foregroundMark x1="53106" y1="39519" x2="49900" y2="38616"/>
                        <a14:foregroundMark x1="54008" y1="38616" x2="52004" y2="38415"/>
                        <a14:foregroundMark x1="55711" y1="37613" x2="53307" y2="37613"/>
                        <a14:foregroundMark x1="63226" y1="33501" x2="67034" y2="28586"/>
                        <a14:foregroundMark x1="41082" y1="40120" x2="37275" y2="39017"/>
                        <a14:foregroundMark x1="42585" y1="39920" x2="48597" y2="40722"/>
                        <a14:foregroundMark x1="50501" y1="40321" x2="52705" y2="40120"/>
                        <a14:backgroundMark x1="49924" y1="41281" x2="37776" y2="50552"/>
                        <a14:backgroundMark x1="29843" y1="32764" x2="28156" y2="30893"/>
                        <a14:backgroundMark x1="30404" y1="33385" x2="29871" y2="32795"/>
                        <a14:backgroundMark x1="31975" y1="29581" x2="31663" y2="29388"/>
                        <a14:backgroundMark x1="31499" y1="38721" x2="28858" y2="60983"/>
                        <a14:backgroundMark x1="29058" y1="64895" x2="48297" y2="75125"/>
                        <a14:backgroundMark x1="48297" y1="75125" x2="72144" y2="74925"/>
                        <a14:backgroundMark x1="72144" y1="74925" x2="74850" y2="74122"/>
                        <a14:backgroundMark x1="72545" y1="70110" x2="54008" y2="47342"/>
                        <a14:backgroundMark x1="58016" y1="48646" x2="70441" y2="52457"/>
                        <a14:backgroundMark x1="66032" y1="47242" x2="76553" y2="62788"/>
                        <a14:backgroundMark x1="76253" y1="72016" x2="77655" y2="79940"/>
                        <a14:backgroundMark x1="73046" y1="80642" x2="30060" y2="79539"/>
                        <a14:backgroundMark x1="67848" y1="30134" x2="72745" y2="28084"/>
                        <a14:backgroundMark x1="67149" y1="28299" x2="67635" y2="27984"/>
                        <a14:backgroundMark x1="40581" y1="66399" x2="21844" y2="80943"/>
                        <a14:backgroundMark x1="19038" y1="69809" x2="23647" y2="62989"/>
                        <a14:backgroundMark x1="67459" y1="27529" x2="67836" y2="27282"/>
                        <a14:backgroundMark x1="66407" y1="28220" x2="66823" y2="27947"/>
                        <a14:backgroundMark x1="32719" y1="29445" x2="31162" y2="28285"/>
                        <a14:backgroundMark x1="31864" y1="72919" x2="10020" y2="80241"/>
                        <a14:backgroundMark x1="30762" y1="40321" x2="23948" y2="38415"/>
                        <a14:backgroundMark x1="29259" y1="41224" x2="23046" y2="59278"/>
                        <a14:backgroundMark x1="57415" y1="89970" x2="86373" y2="86760"/>
                        <a14:backgroundMark x1="86373" y1="81645" x2="81062" y2="61886"/>
                        <a14:backgroundMark x1="68337" y1="42728" x2="73747" y2="36710"/>
                        <a14:backgroundMark x1="68838" y1="40822" x2="73948" y2="36710"/>
                        <a14:backgroundMark x1="35772" y1="42126" x2="30561" y2="39318"/>
                        <a14:backgroundMark x1="33367" y1="39920" x2="41283" y2="42528"/>
                      </a14:backgroundRemoval>
                    </a14:imgEffect>
                  </a14:imgLayer>
                </a14:imgProps>
              </a:ext>
            </a:extLst>
          </a:blip>
          <a:srcRect r="9233"/>
          <a:stretch/>
        </p:blipFill>
        <p:spPr>
          <a:xfrm>
            <a:off x="5545912" y="513948"/>
            <a:ext cx="5522581" cy="6078239"/>
          </a:xfrm>
          <a:prstGeom prst="rect">
            <a:avLst/>
          </a:prstGeom>
        </p:spPr>
      </p:pic>
      <p:sp>
        <p:nvSpPr>
          <p:cNvPr id="116" name="TextBox 115">
            <a:extLst>
              <a:ext uri="{FF2B5EF4-FFF2-40B4-BE49-F238E27FC236}">
                <a16:creationId xmlns:a16="http://schemas.microsoft.com/office/drawing/2014/main" id="{E5ED685B-C2D7-4A2D-9353-888B5A9991FC}"/>
              </a:ext>
            </a:extLst>
          </p:cNvPr>
          <p:cNvSpPr txBox="1"/>
          <p:nvPr/>
        </p:nvSpPr>
        <p:spPr>
          <a:xfrm>
            <a:off x="7812605" y="4585062"/>
            <a:ext cx="1513556" cy="1200329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1" i="0" u="none" strike="noStrike" kern="1200" cap="none" spc="0" normalizeH="0" baseline="0" noProof="0" dirty="0">
                <a:ln w="285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ЖА</a:t>
            </a:r>
            <a:endParaRPr kumimoji="0" lang="ru-UA" sz="7200" b="1" i="0" u="none" strike="noStrike" kern="1200" cap="none" spc="0" normalizeH="0" baseline="0" noProof="0" dirty="0">
              <a:ln w="28575"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213C7539-4752-4944-AB59-C928DCAC50C1}"/>
              </a:ext>
            </a:extLst>
          </p:cNvPr>
          <p:cNvSpPr txBox="1"/>
          <p:nvPr/>
        </p:nvSpPr>
        <p:spPr>
          <a:xfrm>
            <a:off x="7812605" y="3178101"/>
            <a:ext cx="1513556" cy="1200329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1" i="0" u="none" strike="noStrike" kern="1200" cap="none" spc="0" normalizeH="0" baseline="0" noProof="0" dirty="0">
                <a:ln w="285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ЖА</a:t>
            </a:r>
            <a:endParaRPr kumimoji="0" lang="ru-UA" sz="7200" b="1" i="0" u="none" strike="noStrike" kern="1200" cap="none" spc="0" normalizeH="0" baseline="0" noProof="0" dirty="0">
              <a:ln w="28575"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46176CE4-C4B5-4B5C-BD68-2A474445C509}"/>
              </a:ext>
            </a:extLst>
          </p:cNvPr>
          <p:cNvSpPr txBox="1"/>
          <p:nvPr/>
        </p:nvSpPr>
        <p:spPr>
          <a:xfrm>
            <a:off x="7812605" y="1711959"/>
            <a:ext cx="1513556" cy="1200329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1" i="0" u="none" strike="noStrike" kern="1200" cap="none" spc="0" normalizeH="0" baseline="0" noProof="0" dirty="0">
                <a:ln w="285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ЖА</a:t>
            </a:r>
            <a:endParaRPr kumimoji="0" lang="ru-UA" sz="7200" b="1" i="0" u="none" strike="noStrike" kern="1200" cap="none" spc="0" normalizeH="0" baseline="0" noProof="0" dirty="0">
              <a:ln w="28575"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9" name="Группа 118">
            <a:extLst>
              <a:ext uri="{FF2B5EF4-FFF2-40B4-BE49-F238E27FC236}">
                <a16:creationId xmlns:a16="http://schemas.microsoft.com/office/drawing/2014/main" id="{0BCE3F5D-B654-4D98-8B31-C7738CC5092C}"/>
              </a:ext>
            </a:extLst>
          </p:cNvPr>
          <p:cNvGrpSpPr/>
          <p:nvPr/>
        </p:nvGrpSpPr>
        <p:grpSpPr>
          <a:xfrm>
            <a:off x="5568893" y="461214"/>
            <a:ext cx="6080050" cy="6080050"/>
            <a:chOff x="5545912" y="512137"/>
            <a:chExt cx="6080050" cy="6080050"/>
          </a:xfrm>
        </p:grpSpPr>
        <p:pic>
          <p:nvPicPr>
            <p:cNvPr id="120" name="Рисунок 119">
              <a:extLst>
                <a:ext uri="{FF2B5EF4-FFF2-40B4-BE49-F238E27FC236}">
                  <a16:creationId xmlns:a16="http://schemas.microsoft.com/office/drawing/2014/main" id="{2F997DA1-C60B-42E1-B187-225CBB2CA23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3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5912" y="512137"/>
              <a:ext cx="6080050" cy="6080050"/>
            </a:xfrm>
            <a:prstGeom prst="rect">
              <a:avLst/>
            </a:prstGeom>
          </p:spPr>
        </p:pic>
        <p:pic>
          <p:nvPicPr>
            <p:cNvPr id="121" name="Рисунок 120">
              <a:extLst>
                <a:ext uri="{FF2B5EF4-FFF2-40B4-BE49-F238E27FC236}">
                  <a16:creationId xmlns:a16="http://schemas.microsoft.com/office/drawing/2014/main" id="{8E8EF66E-C9FA-46BE-90A3-EECAA26155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505352" y="2193566"/>
              <a:ext cx="4194293" cy="4194293"/>
            </a:xfrm>
            <a:prstGeom prst="rect">
              <a:avLst/>
            </a:prstGeom>
          </p:spPr>
        </p:pic>
      </p:grpSp>
      <p:pic>
        <p:nvPicPr>
          <p:cNvPr id="122" name="Рисунок 121">
            <a:extLst>
              <a:ext uri="{FF2B5EF4-FFF2-40B4-BE49-F238E27FC236}">
                <a16:creationId xmlns:a16="http://schemas.microsoft.com/office/drawing/2014/main" id="{DBABA157-C661-4F8B-A5DC-CE27DE7D3C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61" b="95313" l="9961" r="89941">
                        <a14:foregroundMark x1="29590" y1="89648" x2="22363" y2="84961"/>
                        <a14:foregroundMark x1="17090" y1="82031" x2="15430" y2="81250"/>
                        <a14:foregroundMark x1="38965" y1="91797" x2="43848" y2="95313"/>
                        <a14:foregroundMark x1="48047" y1="93555" x2="51270" y2="92969"/>
                        <a14:backgroundMark x1="26563" y1="55762" x2="39844" y2="60840"/>
                        <a14:backgroundMark x1="42871" y1="61035" x2="70801" y2="54199"/>
                        <a14:backgroundMark x1="75586" y1="54492" x2="57715" y2="57324"/>
                        <a14:backgroundMark x1="45117" y1="63672" x2="41406" y2="62891"/>
                        <a14:backgroundMark x1="45117" y1="63672" x2="49707" y2="63086"/>
                        <a14:backgroundMark x1="59668" y1="61133" x2="71875" y2="58789"/>
                        <a14:backgroundMark x1="71875" y1="58789" x2="72363" y2="58594"/>
                        <a14:backgroundMark x1="69629" y1="59570" x2="75195" y2="58887"/>
                        <a14:backgroundMark x1="70508" y1="60645" x2="68359" y2="61133"/>
                        <a14:backgroundMark x1="23828" y1="55371" x2="12598" y2="52637"/>
                        <a14:backgroundMark x1="22070" y1="57129" x2="15430" y2="54395"/>
                        <a14:backgroundMark x1="22070" y1="55371" x2="34766" y2="38574"/>
                        <a14:backgroundMark x1="30078" y1="53516" x2="33008" y2="36133"/>
                        <a14:backgroundMark x1="27832" y1="45996" x2="40039" y2="21484"/>
                        <a14:backgroundMark x1="40039" y1="21484" x2="40039" y2="21289"/>
                        <a14:backgroundMark x1="33203" y1="32324" x2="42871" y2="14355"/>
                        <a14:backgroundMark x1="44629" y1="11328" x2="45801" y2="8008"/>
                        <a14:backgroundMark x1="42871" y1="15527" x2="36035" y2="46289"/>
                        <a14:backgroundMark x1="35156" y1="52051" x2="41504" y2="46777"/>
                        <a14:backgroundMark x1="41504" y1="46777" x2="49316" y2="25879"/>
                        <a14:backgroundMark x1="49316" y1="25879" x2="49316" y2="20215"/>
                        <a14:backgroundMark x1="49707" y1="11523" x2="58594" y2="21484"/>
                        <a14:backgroundMark x1="54395" y1="18652" x2="42480" y2="19336"/>
                        <a14:backgroundMark x1="44727" y1="23242" x2="58203" y2="26855"/>
                        <a14:backgroundMark x1="61426" y1="30176" x2="55957" y2="35156"/>
                        <a14:backgroundMark x1="59277" y1="31445" x2="63086" y2="17773"/>
                        <a14:backgroundMark x1="63086" y1="17773" x2="62988" y2="17480"/>
                        <a14:backgroundMark x1="58789" y1="15527" x2="62402" y2="33594"/>
                        <a14:backgroundMark x1="65918" y1="35156" x2="61230" y2="21094"/>
                        <a14:backgroundMark x1="61426" y1="26855" x2="54883" y2="35645"/>
                        <a14:backgroundMark x1="47168" y1="31445" x2="66797" y2="38574"/>
                        <a14:backgroundMark x1="64746" y1="33594" x2="67871" y2="27930"/>
                        <a14:backgroundMark x1="66797" y1="28516" x2="65918" y2="42676"/>
                        <a14:backgroundMark x1="76953" y1="57715" x2="80957" y2="55566"/>
                        <a14:backgroundMark x1="78320" y1="57715" x2="77344" y2="57715"/>
                        <a14:backgroundMark x1="77344" y1="58594" x2="79785" y2="58203"/>
                        <a14:backgroundMark x1="21680" y1="58691" x2="19922" y2="575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197" y="512137"/>
            <a:ext cx="6080050" cy="6080050"/>
          </a:xfrm>
          <a:prstGeom prst="rect">
            <a:avLst/>
          </a:prstGeom>
        </p:spPr>
      </p:pic>
      <p:pic>
        <p:nvPicPr>
          <p:cNvPr id="123" name="Рисунок 122">
            <a:extLst>
              <a:ext uri="{FF2B5EF4-FFF2-40B4-BE49-F238E27FC236}">
                <a16:creationId xmlns:a16="http://schemas.microsoft.com/office/drawing/2014/main" id="{0BAE328D-B43E-4468-9869-668FABDBE02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21643" y1="57673" x2="15731" y2="54162"/>
                        <a14:foregroundMark x1="66934" y1="40020" x2="70942" y2="39017"/>
                        <a14:foregroundMark x1="40281" y1="40923" x2="41383" y2="40923"/>
                        <a14:foregroundMark x1="39780" y1="40020" x2="40281" y2="40421"/>
                        <a14:backgroundMark x1="31463" y1="69609" x2="20741" y2="62788"/>
                        <a14:backgroundMark x1="21643" y1="63089" x2="48998" y2="68606"/>
                        <a14:backgroundMark x1="48998" y1="68606" x2="76353" y2="63691"/>
                        <a14:backgroundMark x1="30862" y1="35807" x2="51303" y2="36710"/>
                        <a14:backgroundMark x1="51303" y1="36710" x2="71443" y2="31494"/>
                        <a14:backgroundMark x1="60621" y1="38616" x2="41792" y2="40279"/>
                        <a14:backgroundMark x1="39839" y1="39966" x2="38076" y2="37613"/>
                        <a14:backgroundMark x1="33667" y1="37412" x2="27956" y2="36710"/>
                        <a14:backgroundMark x1="67435" y1="37212" x2="69840" y2="34804"/>
                        <a14:backgroundMark x1="33467" y1="38315" x2="31263" y2="37412"/>
                        <a14:backgroundMark x1="68177" y1="37762" x2="68437" y2="37613"/>
                        <a14:backgroundMark x1="67034" y1="38415" x2="66921" y2="38480"/>
                        <a14:backgroundMark x1="21643" y1="59579" x2="16533" y2="58074"/>
                        <a14:backgroundMark x1="20441" y1="63089" x2="15130" y2="58877"/>
                        <a14:backgroundMark x1="20942" y1="62588" x2="14629" y2="73420"/>
                        <a14:backgroundMark x1="14629" y1="73420" x2="14629" y2="73420"/>
                        <a14:backgroundMark x1="14629" y1="71916" x2="24749" y2="85356"/>
                        <a14:backgroundMark x1="24749" y1="85356" x2="26553" y2="85858"/>
                        <a14:backgroundMark x1="32665" y1="85356" x2="66733" y2="79739"/>
                        <a14:backgroundMark x1="71743" y1="76931" x2="86774" y2="72417"/>
                        <a14:backgroundMark x1="78557" y1="60983" x2="81964" y2="59980"/>
                        <a14:backgroundMark x1="79158" y1="60181" x2="81363" y2="58776"/>
                      </a14:backgroundRemoval>
                    </a14:imgEffect>
                  </a14:imgLayer>
                </a14:imgProps>
              </a:ext>
            </a:extLst>
          </a:blip>
          <a:srcRect r="3640"/>
          <a:stretch/>
        </p:blipFill>
        <p:spPr>
          <a:xfrm>
            <a:off x="5545912" y="513948"/>
            <a:ext cx="5862823" cy="6078239"/>
          </a:xfrm>
          <a:prstGeom prst="rect">
            <a:avLst/>
          </a:prstGeom>
        </p:spPr>
      </p:pic>
      <p:pic>
        <p:nvPicPr>
          <p:cNvPr id="124" name="Рисунок 123">
            <a:extLst>
              <a:ext uri="{FF2B5EF4-FFF2-40B4-BE49-F238E27FC236}">
                <a16:creationId xmlns:a16="http://schemas.microsoft.com/office/drawing/2014/main" id="{8C93292D-4470-409B-B242-8226ED67CE4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216" b="89970" l="9920" r="89980">
                        <a14:foregroundMark x1="38277" y1="27081" x2="27455" y2="20662"/>
                        <a14:foregroundMark x1="44188" y1="19358" x2="45291" y2="6820"/>
                        <a14:foregroundMark x1="46192" y1="9930" x2="49800" y2="5918"/>
                        <a14:foregroundMark x1="51603" y1="10431" x2="58918" y2="24473"/>
                        <a14:foregroundMark x1="58918" y1="24473" x2="58918" y2="24473"/>
                        <a14:foregroundMark x1="61222" y1="27081" x2="64830" y2="24674"/>
                        <a14:foregroundMark x1="62926" y1="26780" x2="57715" y2="19559"/>
                        <a14:foregroundMark x1="61022" y1="22869" x2="53106" y2="10832"/>
                        <a14:foregroundMark x1="56112" y1="16048" x2="56313" y2="7121"/>
                        <a14:foregroundMark x1="54208" y1="9428" x2="52405" y2="5216"/>
                        <a14:foregroundMark x1="37976" y1="27081" x2="34269" y2="26179"/>
                        <a14:foregroundMark x1="37375" y1="28686" x2="36172" y2="27583"/>
                        <a14:foregroundMark x1="39178" y1="38816" x2="28457" y2="33902"/>
                        <a14:foregroundMark x1="42184" y1="38415" x2="64529" y2="34804"/>
                        <a14:foregroundMark x1="62826" y1="37111" x2="69238" y2="34604"/>
                        <a14:foregroundMark x1="55010" y1="39920" x2="48196" y2="39719"/>
                        <a14:foregroundMark x1="52906" y1="34804" x2="31864" y2="27482"/>
                        <a14:foregroundMark x1="30962" y1="31093" x2="43587" y2="32096"/>
                        <a14:foregroundMark x1="43587" y1="32096" x2="63828" y2="30893"/>
                        <a14:foregroundMark x1="63828" y1="30893" x2="64529" y2="30692"/>
                        <a14:foregroundMark x1="49699" y1="29789" x2="66834" y2="23370"/>
                        <a14:foregroundMark x1="67034" y1="33300" x2="61523" y2="24072"/>
                        <a14:foregroundMark x1="61523" y1="24072" x2="62325" y2="23571"/>
                        <a14:foregroundMark x1="66834" y1="28786" x2="47094" y2="33701"/>
                        <a14:foregroundMark x1="51002" y1="34303" x2="39178" y2="34804"/>
                        <a14:foregroundMark x1="37275" y1="33701" x2="43287" y2="36911"/>
                        <a14:foregroundMark x1="32766" y1="38014" x2="30762" y2="37312"/>
                        <a14:foregroundMark x1="53106" y1="39519" x2="49900" y2="38616"/>
                        <a14:foregroundMark x1="54008" y1="38616" x2="52004" y2="38415"/>
                        <a14:foregroundMark x1="55711" y1="37613" x2="53307" y2="37613"/>
                        <a14:foregroundMark x1="63226" y1="33501" x2="67034" y2="28586"/>
                        <a14:foregroundMark x1="41082" y1="40120" x2="37275" y2="39017"/>
                        <a14:foregroundMark x1="42585" y1="39920" x2="48597" y2="40722"/>
                        <a14:foregroundMark x1="50501" y1="40321" x2="52705" y2="40120"/>
                        <a14:backgroundMark x1="49924" y1="41281" x2="37776" y2="50552"/>
                        <a14:backgroundMark x1="29843" y1="32764" x2="28156" y2="30893"/>
                        <a14:backgroundMark x1="30404" y1="33385" x2="29871" y2="32795"/>
                        <a14:backgroundMark x1="31975" y1="29581" x2="31663" y2="29388"/>
                        <a14:backgroundMark x1="31499" y1="38721" x2="28858" y2="60983"/>
                        <a14:backgroundMark x1="29058" y1="64895" x2="48297" y2="75125"/>
                        <a14:backgroundMark x1="48297" y1="75125" x2="72144" y2="74925"/>
                        <a14:backgroundMark x1="72144" y1="74925" x2="74850" y2="74122"/>
                        <a14:backgroundMark x1="72545" y1="70110" x2="54008" y2="47342"/>
                        <a14:backgroundMark x1="58016" y1="48646" x2="70441" y2="52457"/>
                        <a14:backgroundMark x1="66032" y1="47242" x2="76553" y2="62788"/>
                        <a14:backgroundMark x1="76253" y1="72016" x2="77655" y2="79940"/>
                        <a14:backgroundMark x1="73046" y1="80642" x2="30060" y2="79539"/>
                        <a14:backgroundMark x1="67848" y1="30134" x2="72745" y2="28084"/>
                        <a14:backgroundMark x1="67149" y1="28299" x2="67635" y2="27984"/>
                        <a14:backgroundMark x1="40581" y1="66399" x2="21844" y2="80943"/>
                        <a14:backgroundMark x1="19038" y1="69809" x2="23647" y2="62989"/>
                        <a14:backgroundMark x1="67459" y1="27529" x2="67836" y2="27282"/>
                        <a14:backgroundMark x1="66407" y1="28220" x2="66823" y2="27947"/>
                        <a14:backgroundMark x1="32719" y1="29445" x2="31162" y2="28285"/>
                        <a14:backgroundMark x1="31864" y1="72919" x2="10020" y2="80241"/>
                        <a14:backgroundMark x1="30762" y1="40321" x2="23948" y2="38415"/>
                        <a14:backgroundMark x1="29259" y1="41224" x2="23046" y2="59278"/>
                        <a14:backgroundMark x1="57415" y1="89970" x2="86373" y2="86760"/>
                        <a14:backgroundMark x1="86373" y1="81645" x2="81062" y2="61886"/>
                        <a14:backgroundMark x1="68337" y1="42728" x2="73747" y2="36710"/>
                        <a14:backgroundMark x1="68838" y1="40822" x2="73948" y2="36710"/>
                        <a14:backgroundMark x1="35772" y1="42126" x2="30561" y2="39318"/>
                        <a14:backgroundMark x1="33367" y1="39920" x2="41283" y2="42528"/>
                      </a14:backgroundRemoval>
                    </a14:imgEffect>
                  </a14:imgLayer>
                </a14:imgProps>
              </a:ext>
            </a:extLst>
          </a:blip>
          <a:srcRect r="9233"/>
          <a:stretch/>
        </p:blipFill>
        <p:spPr>
          <a:xfrm>
            <a:off x="5545912" y="513948"/>
            <a:ext cx="5522581" cy="6078239"/>
          </a:xfrm>
          <a:prstGeom prst="rect">
            <a:avLst/>
          </a:prstGeom>
        </p:spPr>
      </p:pic>
      <p:sp>
        <p:nvSpPr>
          <p:cNvPr id="125" name="TextBox 124">
            <a:extLst>
              <a:ext uri="{FF2B5EF4-FFF2-40B4-BE49-F238E27FC236}">
                <a16:creationId xmlns:a16="http://schemas.microsoft.com/office/drawing/2014/main" id="{B216526F-D15D-477E-9949-83D8B123CE62}"/>
              </a:ext>
            </a:extLst>
          </p:cNvPr>
          <p:cNvSpPr txBox="1"/>
          <p:nvPr/>
        </p:nvSpPr>
        <p:spPr>
          <a:xfrm>
            <a:off x="7812605" y="4585062"/>
            <a:ext cx="1459054" cy="1200329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1" i="0" u="none" strike="noStrike" kern="1200" cap="none" spc="0" normalizeH="0" baseline="0" noProof="0" dirty="0">
                <a:ln w="285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ЖУ</a:t>
            </a:r>
            <a:endParaRPr kumimoji="0" lang="ru-UA" sz="7200" b="1" i="0" u="none" strike="noStrike" kern="1200" cap="none" spc="0" normalizeH="0" baseline="0" noProof="0" dirty="0">
              <a:ln w="28575"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8F8EA54A-25C7-4316-B6DB-7150EB695CAC}"/>
              </a:ext>
            </a:extLst>
          </p:cNvPr>
          <p:cNvSpPr txBox="1"/>
          <p:nvPr/>
        </p:nvSpPr>
        <p:spPr>
          <a:xfrm>
            <a:off x="7812605" y="3178101"/>
            <a:ext cx="1459054" cy="1200329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1" i="0" u="none" strike="noStrike" kern="1200" cap="none" spc="0" normalizeH="0" baseline="0" noProof="0" dirty="0">
                <a:ln w="285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ЖУ</a:t>
            </a:r>
            <a:endParaRPr kumimoji="0" lang="ru-UA" sz="7200" b="1" i="0" u="none" strike="noStrike" kern="1200" cap="none" spc="0" normalizeH="0" baseline="0" noProof="0" dirty="0">
              <a:ln w="28575"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C443993E-555D-4185-9873-9C21474EF854}"/>
              </a:ext>
            </a:extLst>
          </p:cNvPr>
          <p:cNvSpPr txBox="1"/>
          <p:nvPr/>
        </p:nvSpPr>
        <p:spPr>
          <a:xfrm>
            <a:off x="7812605" y="1711959"/>
            <a:ext cx="1459054" cy="1200329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1" i="0" u="none" strike="noStrike" kern="1200" cap="none" spc="0" normalizeH="0" baseline="0" noProof="0" dirty="0">
                <a:ln w="285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ЖУ</a:t>
            </a:r>
            <a:endParaRPr kumimoji="0" lang="ru-UA" sz="7200" b="1" i="0" u="none" strike="noStrike" kern="1200" cap="none" spc="0" normalizeH="0" baseline="0" noProof="0" dirty="0">
              <a:ln w="28575"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8" name="Группа 127">
            <a:extLst>
              <a:ext uri="{FF2B5EF4-FFF2-40B4-BE49-F238E27FC236}">
                <a16:creationId xmlns:a16="http://schemas.microsoft.com/office/drawing/2014/main" id="{4E7FDE6A-2732-4C20-8974-1B26B0F72B09}"/>
              </a:ext>
            </a:extLst>
          </p:cNvPr>
          <p:cNvGrpSpPr/>
          <p:nvPr/>
        </p:nvGrpSpPr>
        <p:grpSpPr>
          <a:xfrm>
            <a:off x="5591110" y="427418"/>
            <a:ext cx="6080050" cy="6080050"/>
            <a:chOff x="5545912" y="512137"/>
            <a:chExt cx="6080050" cy="6080050"/>
          </a:xfrm>
        </p:grpSpPr>
        <p:pic>
          <p:nvPicPr>
            <p:cNvPr id="129" name="Рисунок 128">
              <a:extLst>
                <a:ext uri="{FF2B5EF4-FFF2-40B4-BE49-F238E27FC236}">
                  <a16:creationId xmlns:a16="http://schemas.microsoft.com/office/drawing/2014/main" id="{D38BB4FF-EABF-4A3E-9B9B-C0950AD0A5E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3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5912" y="512137"/>
              <a:ext cx="6080050" cy="6080050"/>
            </a:xfrm>
            <a:prstGeom prst="rect">
              <a:avLst/>
            </a:prstGeom>
          </p:spPr>
        </p:pic>
        <p:pic>
          <p:nvPicPr>
            <p:cNvPr id="130" name="Рисунок 129">
              <a:extLst>
                <a:ext uri="{FF2B5EF4-FFF2-40B4-BE49-F238E27FC236}">
                  <a16:creationId xmlns:a16="http://schemas.microsoft.com/office/drawing/2014/main" id="{1359BB39-A4EC-47F1-93C2-BB5B78118C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847731" y="2448747"/>
              <a:ext cx="3737093" cy="3737093"/>
            </a:xfrm>
            <a:prstGeom prst="rect">
              <a:avLst/>
            </a:prstGeom>
          </p:spPr>
        </p:pic>
      </p:grpSp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EAE0B567-614D-4E9A-8610-64EB7556F2A1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815" y="979149"/>
            <a:ext cx="5146026" cy="5146026"/>
          </a:xfrm>
          <a:prstGeom prst="rect">
            <a:avLst/>
          </a:prstGeom>
        </p:spPr>
      </p:pic>
      <p:pic>
        <p:nvPicPr>
          <p:cNvPr id="456" name="Picture 455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06867" y="1964738"/>
            <a:ext cx="4152900" cy="414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567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0"/>
                            </p:stCondLst>
                            <p:childTnLst>
                              <p:par>
                                <p:cTn id="1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00"/>
                            </p:stCondLst>
                            <p:childTnLst>
                              <p:par>
                                <p:cTn id="1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00"/>
                            </p:stCondLst>
                            <p:childTnLst>
                              <p:par>
                                <p:cTn id="1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500"/>
                            </p:stCondLst>
                            <p:childTnLst>
                              <p:par>
                                <p:cTn id="1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500"/>
                            </p:stCondLst>
                            <p:childTnLst>
                              <p:par>
                                <p:cTn id="2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500"/>
                            </p:stCondLst>
                            <p:childTnLst>
                              <p:par>
                                <p:cTn id="2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500"/>
                            </p:stCondLst>
                            <p:childTnLst>
                              <p:par>
                                <p:cTn id="2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500"/>
                            </p:stCondLst>
                            <p:childTnLst>
                              <p:par>
                                <p:cTn id="2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500"/>
                            </p:stCondLst>
                            <p:childTnLst>
                              <p:par>
                                <p:cTn id="2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500"/>
                            </p:stCondLst>
                            <p:childTnLst>
                              <p:par>
                                <p:cTn id="3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0" fill="hold">
                      <p:stCondLst>
                        <p:cond delay="indefinite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500"/>
                            </p:stCondLst>
                            <p:childTnLst>
                              <p:par>
                                <p:cTn id="3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2" fill="hold">
                      <p:stCondLst>
                        <p:cond delay="indefinite"/>
                      </p:stCondLst>
                      <p:childTnLst>
                        <p:par>
                          <p:cTn id="343" fill="hold">
                            <p:stCondLst>
                              <p:cond delay="0"/>
                            </p:stCondLst>
                            <p:childTnLst>
                              <p:par>
                                <p:cTn id="3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500"/>
                            </p:stCondLst>
                            <p:childTnLst>
                              <p:par>
                                <p:cTn id="3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1" fill="hold">
                      <p:stCondLst>
                        <p:cond delay="indefinite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500"/>
                            </p:stCondLst>
                            <p:childTnLst>
                              <p:par>
                                <p:cTn id="3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0" fill="hold">
                      <p:stCondLst>
                        <p:cond delay="indefinite"/>
                      </p:stCondLst>
                      <p:childTnLst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5" fill="hold">
                      <p:stCondLst>
                        <p:cond delay="indefinite"/>
                      </p:stCondLst>
                      <p:childTnLst>
                        <p:par>
                          <p:cTn id="366" fill="hold">
                            <p:stCondLst>
                              <p:cond delay="0"/>
                            </p:stCondLst>
                            <p:childTnLst>
                              <p:par>
                                <p:cTn id="3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8" fill="hold">
                      <p:stCondLst>
                        <p:cond delay="indefinite"/>
                      </p:stCondLst>
                      <p:childTnLst>
                        <p:par>
                          <p:cTn id="389" fill="hold">
                            <p:stCondLst>
                              <p:cond delay="0"/>
                            </p:stCondLst>
                            <p:childTnLst>
                              <p:par>
                                <p:cTn id="3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3" fill="hold">
                            <p:stCondLst>
                              <p:cond delay="500"/>
                            </p:stCondLst>
                            <p:childTnLst>
                              <p:par>
                                <p:cTn id="3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6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7" fill="hold">
                      <p:stCondLst>
                        <p:cond delay="indefinite"/>
                      </p:stCondLst>
                      <p:childTnLst>
                        <p:par>
                          <p:cTn id="398" fill="hold">
                            <p:stCondLst>
                              <p:cond delay="0"/>
                            </p:stCondLst>
                            <p:childTnLst>
                              <p:par>
                                <p:cTn id="3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2" fill="hold">
                            <p:stCondLst>
                              <p:cond delay="500"/>
                            </p:stCondLst>
                            <p:childTnLst>
                              <p:par>
                                <p:cTn id="4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5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6" fill="hold">
                      <p:stCondLst>
                        <p:cond delay="indefinite"/>
                      </p:stCondLst>
                      <p:childTnLst>
                        <p:par>
                          <p:cTn id="407" fill="hold">
                            <p:stCondLst>
                              <p:cond delay="0"/>
                            </p:stCondLst>
                            <p:childTnLst>
                              <p:par>
                                <p:cTn id="4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0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1" fill="hold">
                            <p:stCondLst>
                              <p:cond delay="500"/>
                            </p:stCondLst>
                            <p:childTnLst>
                              <p:par>
                                <p:cTn id="4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4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5" fill="hold">
                      <p:stCondLst>
                        <p:cond delay="indefinite"/>
                      </p:stCondLst>
                      <p:childTnLst>
                        <p:par>
                          <p:cTn id="416" fill="hold">
                            <p:stCondLst>
                              <p:cond delay="0"/>
                            </p:stCondLst>
                            <p:childTnLst>
                              <p:par>
                                <p:cTn id="4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9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0" fill="hold">
                      <p:stCondLst>
                        <p:cond delay="indefinite"/>
                      </p:stCondLst>
                      <p:childTnLst>
                        <p:par>
                          <p:cTn id="421" fill="hold">
                            <p:stCondLst>
                              <p:cond delay="0"/>
                            </p:stCondLst>
                            <p:childTnLst>
                              <p:par>
                                <p:cTn id="4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6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9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5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8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3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4" fill="hold">
                      <p:stCondLst>
                        <p:cond delay="0"/>
                      </p:stCondLst>
                      <p:childTnLst>
                        <p:par>
                          <p:cTn id="445" fill="hold">
                            <p:stCondLst>
                              <p:cond delay="0"/>
                            </p:stCondLst>
                            <p:childTnLst>
                              <p:par>
                                <p:cTn id="4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1" fill="hold">
                      <p:stCondLst>
                        <p:cond delay="indefinite"/>
                      </p:stCondLst>
                      <p:childTnLst>
                        <p:par>
                          <p:cTn id="452" fill="hold">
                            <p:stCondLst>
                              <p:cond delay="0"/>
                            </p:stCondLst>
                            <p:childTnLst>
                              <p:par>
                                <p:cTn id="4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  <p:bldP spid="107" grpId="0" animBg="1"/>
      <p:bldP spid="107" grpId="1" animBg="1"/>
      <p:bldP spid="108" grpId="0" animBg="1"/>
      <p:bldP spid="108" grpId="1" animBg="1"/>
      <p:bldP spid="109" grpId="0" animBg="1"/>
      <p:bldP spid="109" grpId="1" animBg="1"/>
      <p:bldP spid="116" grpId="0" animBg="1"/>
      <p:bldP spid="116" grpId="1" animBg="1"/>
      <p:bldP spid="117" grpId="0" animBg="1"/>
      <p:bldP spid="117" grpId="1" animBg="1"/>
      <p:bldP spid="118" grpId="0" animBg="1"/>
      <p:bldP spid="118" grpId="1" animBg="1"/>
      <p:bldP spid="125" grpId="0" animBg="1"/>
      <p:bldP spid="125" grpId="1" animBg="1"/>
      <p:bldP spid="126" grpId="0" animBg="1"/>
      <p:bldP spid="126" grpId="1" animBg="1"/>
      <p:bldP spid="127" grpId="0" animBg="1"/>
      <p:bldP spid="127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24</Words>
  <Application>Microsoft Office PowerPoint</Application>
  <PresentationFormat>Широкоэкранный</PresentationFormat>
  <Paragraphs>24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8</cp:revision>
  <dcterms:created xsi:type="dcterms:W3CDTF">2024-08-28T21:22:50Z</dcterms:created>
  <dcterms:modified xsi:type="dcterms:W3CDTF">2024-10-21T09:38:39Z</dcterms:modified>
</cp:coreProperties>
</file>