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5A2DD-9E12-43EC-AC8F-2AABB1EA7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B54771-0F69-404F-9A3F-BD5CEF051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786A3B-B994-4EC1-A434-ABB13863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32235-9A4B-4EDB-B721-6B75C076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14E0B-7C93-4FD5-904E-C86A07AC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08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7780-1FF5-459D-96C7-BBF83F57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DAD22-6220-4D80-8F9A-B624EECDD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25004-2D6B-496C-9B82-5A6A9BF9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54742-CC80-45A6-A5C1-23F3D580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6BCB2F-60A3-4F75-9FC2-F6C8CACB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51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13C588-EA73-4150-BFDC-B63574F5D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6945A8-FB60-477D-BBA6-B78356B8E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2612F-C47C-42B2-BB79-7080A7D2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B0338-EE78-4EEA-8D4A-095B882D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97F69-45AD-486B-BF9C-95287F4E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760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4A62A-9CC8-4FFE-8B84-D489202A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745EF-E4A3-4660-84AC-30021AD28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B2241-D482-4603-AC43-3C0E9EF1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59579-2844-4530-B6C1-68960911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2588F-AA3F-414B-849C-FB6A63BB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26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07EC6-C345-4ADB-8FB7-EC62D333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85410B-7EC2-4ED2-9152-EE4F012B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93ED7-1B88-4B7E-A9FF-EB11B849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F98ED-0C45-4B7C-B80C-34105B0E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194A8-1617-4351-8CD5-8FA3CDBC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63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4362E-7829-496E-89D0-87AF81C5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92685-6C77-4C2D-BB6F-9E228EAF5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2B24BB-84DE-4FC1-AEB5-B23172C7D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8E8D3-67C1-4F67-A880-C7DE2D1B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739D12-9E24-4487-B7DE-EE2A5C0D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3125CC-AA37-40F8-B3C5-0AE8B8D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409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9745B-A72E-4FB8-862B-959DFC45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40ACAC-7974-45FE-BB0E-551D5B633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EAA58-376D-4C9D-B42A-24E7C3385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EE0963-02B8-43CA-ACAE-34C682F0A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60AF5A-90F0-4FC9-933E-1EB071115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C436B8-E1F1-4473-A861-0A1CDED8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780C8E-6F7D-4BCA-8648-BC1039B5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C8E270-6E08-4CA4-AA1F-CC22F4BD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950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F3E63-59F4-4FD8-8DD1-F1BFFB1B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AE8720-1F18-4EBB-A0CD-66007BBF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1F9B41-B883-45AE-B0E5-97402AFA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762490-94B3-4F02-94F4-7A554F50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72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4DEA8A-457C-4987-B712-A7AB532D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3E39BD-660B-4E68-A95E-C5EDB83F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463249-4B3D-4D95-B5B1-8EB89180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306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0B534-DB9B-4666-A086-D3493522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AC42C-6EB8-4C06-836F-3672F238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7F3F5F-19EB-4934-8CB4-2ABFF8DD2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25DB5-D33D-4CFE-A301-CE6E0379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2B1E19-4A11-43E9-9387-82C84BC2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263365-6A59-420F-BB53-F8BC8CB3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56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C7CA6-A607-43C3-8AF8-5717CC7C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D71927-BC81-4599-BBD3-3626678DD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9744CD-8795-48F4-AF6D-77343CBB2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7205D-AB8A-4A72-8023-9B33359B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177ECA-CBC4-4866-9B30-D9A6F78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DAB39C-BAF0-4155-B023-23B86AA6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589105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3F7F0-C83C-4607-A435-DBC1D42B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F4E61-6C5F-4592-BDEA-70076A3C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09349-0782-447B-8BA4-38D10EFB1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3BD76-AD07-475A-A0FB-7D127A324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D11DC-8B09-4B2A-9A46-E626A1A7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43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A7DCE-6A01-46D8-9EF9-1A8A3AAE7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81B33FD-E63E-4272-91D1-2E3A8559A8B0}"/>
              </a:ext>
            </a:extLst>
          </p:cNvPr>
          <p:cNvGrpSpPr/>
          <p:nvPr/>
        </p:nvGrpSpPr>
        <p:grpSpPr>
          <a:xfrm>
            <a:off x="381234" y="96914"/>
            <a:ext cx="3037826" cy="2129450"/>
            <a:chOff x="463269" y="548640"/>
            <a:chExt cx="2497478" cy="182118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BC41FFF-6BCC-4964-8AF1-3D096D95F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7005E5-2378-4EDA-B3E7-6CD5C38A2AB6}"/>
                </a:ext>
              </a:extLst>
            </p:cNvPr>
            <p:cNvSpPr txBox="1"/>
            <p:nvPr/>
          </p:nvSpPr>
          <p:spPr>
            <a:xfrm>
              <a:off x="1315164" y="1174301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6A310E8-50C3-43C4-A359-7A02C2582697}"/>
              </a:ext>
            </a:extLst>
          </p:cNvPr>
          <p:cNvGrpSpPr/>
          <p:nvPr/>
        </p:nvGrpSpPr>
        <p:grpSpPr>
          <a:xfrm>
            <a:off x="2973573" y="846251"/>
            <a:ext cx="3037826" cy="1985570"/>
            <a:chOff x="2960747" y="1312039"/>
            <a:chExt cx="2319897" cy="169168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C76E195-FB0D-470F-A324-4182830F0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7BE3BA-C4F1-46F8-99F7-8BA3FC505342}"/>
                </a:ext>
              </a:extLst>
            </p:cNvPr>
            <p:cNvSpPr txBox="1"/>
            <p:nvPr/>
          </p:nvSpPr>
          <p:spPr>
            <a:xfrm>
              <a:off x="3729644" y="1871388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5AAEB9C-B39B-49B1-979D-980F66F13C28}"/>
              </a:ext>
            </a:extLst>
          </p:cNvPr>
          <p:cNvGrpSpPr/>
          <p:nvPr/>
        </p:nvGrpSpPr>
        <p:grpSpPr>
          <a:xfrm>
            <a:off x="5499651" y="96914"/>
            <a:ext cx="3037825" cy="2090283"/>
            <a:chOff x="2960747" y="1312039"/>
            <a:chExt cx="2277328" cy="166064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5D355F7-07D2-4612-A52C-824E3FBC4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D42279-EA56-480D-9BDD-28F34C9CF7E5}"/>
                </a:ext>
              </a:extLst>
            </p:cNvPr>
            <p:cNvSpPr txBox="1"/>
            <p:nvPr/>
          </p:nvSpPr>
          <p:spPr>
            <a:xfrm>
              <a:off x="3750478" y="1811499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71E232E-248F-42F9-84E4-64B9F1CBADFB}"/>
              </a:ext>
            </a:extLst>
          </p:cNvPr>
          <p:cNvGrpSpPr/>
          <p:nvPr/>
        </p:nvGrpSpPr>
        <p:grpSpPr>
          <a:xfrm>
            <a:off x="13588" y="810062"/>
            <a:ext cx="3037826" cy="2129450"/>
            <a:chOff x="463269" y="548640"/>
            <a:chExt cx="2497478" cy="182118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CA7F3A-E37B-46D7-B9FC-6F9EF0DD3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C0ECCE-3A87-4A25-B9E6-B31B1BE17EA7}"/>
                </a:ext>
              </a:extLst>
            </p:cNvPr>
            <p:cNvSpPr txBox="1"/>
            <p:nvPr/>
          </p:nvSpPr>
          <p:spPr>
            <a:xfrm>
              <a:off x="1246900" y="1187884"/>
              <a:ext cx="839747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1F3602B-A42C-4346-BD4B-C977CA322873}"/>
              </a:ext>
            </a:extLst>
          </p:cNvPr>
          <p:cNvGrpSpPr/>
          <p:nvPr/>
        </p:nvGrpSpPr>
        <p:grpSpPr>
          <a:xfrm>
            <a:off x="2519979" y="138415"/>
            <a:ext cx="3037826" cy="1985570"/>
            <a:chOff x="2960747" y="1312039"/>
            <a:chExt cx="2319897" cy="169168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03181CB-4B97-4F5D-8B93-294A2C776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AF6EA0-4AC6-49D1-9B47-24DB0B7409A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CC7F5DE-706F-43FC-9F32-8EA848AD464E}"/>
              </a:ext>
            </a:extLst>
          </p:cNvPr>
          <p:cNvGrpSpPr/>
          <p:nvPr/>
        </p:nvGrpSpPr>
        <p:grpSpPr>
          <a:xfrm>
            <a:off x="5316483" y="679309"/>
            <a:ext cx="3037825" cy="2090283"/>
            <a:chOff x="2960747" y="1312039"/>
            <a:chExt cx="2277328" cy="1660645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CC88A7D-7CDB-4F78-B3AE-D2283288F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6E3367-2B8F-4F97-B3BF-BD86088CF67A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782C3FB-75A8-C0E5-7B5B-FD78FD03AC03}"/>
              </a:ext>
            </a:extLst>
          </p:cNvPr>
          <p:cNvGrpSpPr/>
          <p:nvPr/>
        </p:nvGrpSpPr>
        <p:grpSpPr>
          <a:xfrm>
            <a:off x="2396413" y="2647855"/>
            <a:ext cx="4215989" cy="4202698"/>
            <a:chOff x="2396413" y="2647855"/>
            <a:chExt cx="4215989" cy="4202698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A9FB6D9F-6FCA-44A0-944D-748DA587DE15}"/>
                </a:ext>
              </a:extLst>
            </p:cNvPr>
            <p:cNvGrpSpPr/>
            <p:nvPr/>
          </p:nvGrpSpPr>
          <p:grpSpPr>
            <a:xfrm>
              <a:off x="2396413" y="2647855"/>
              <a:ext cx="4215989" cy="4202698"/>
              <a:chOff x="1283663" y="2655302"/>
              <a:chExt cx="3098118" cy="3098118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FE4CF856-4DCD-48E9-B9A5-17961EA72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BDD512-6035-4AA4-8967-0DEAB9420E1F}"/>
                  </a:ext>
                </a:extLst>
              </p:cNvPr>
              <p:cNvSpPr txBox="1"/>
              <p:nvPr/>
            </p:nvSpPr>
            <p:spPr>
              <a:xfrm>
                <a:off x="2056052" y="3042051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Маленьке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</a:t>
                </a:r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ведмежа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7221850-ACD9-B131-6E7D-730EF7DC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175" y="4027734"/>
              <a:ext cx="1616052" cy="161605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5816951-F378-AEDF-0A6A-68D368A6B932}"/>
              </a:ext>
            </a:extLst>
          </p:cNvPr>
          <p:cNvGrpSpPr/>
          <p:nvPr/>
        </p:nvGrpSpPr>
        <p:grpSpPr>
          <a:xfrm>
            <a:off x="2933752" y="2551252"/>
            <a:ext cx="4215989" cy="4202698"/>
            <a:chOff x="-8278509" y="80519"/>
            <a:chExt cx="4215989" cy="4202698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F2CC6633-1E72-4369-A8E8-E6D091F1B7B8}"/>
                </a:ext>
              </a:extLst>
            </p:cNvPr>
            <p:cNvGrpSpPr/>
            <p:nvPr/>
          </p:nvGrpSpPr>
          <p:grpSpPr>
            <a:xfrm>
              <a:off x="-8278509" y="80519"/>
              <a:ext cx="4215989" cy="4202698"/>
              <a:chOff x="1283663" y="2655302"/>
              <a:chExt cx="3098118" cy="3098118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E22CF658-E85B-4E3D-A57C-9248EE9F3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76E584-CA61-4DB5-94C7-2A30559F9885}"/>
                  </a:ext>
                </a:extLst>
              </p:cNvPr>
              <p:cNvSpPr txBox="1"/>
              <p:nvPr/>
            </p:nvSpPr>
            <p:spPr>
              <a:xfrm>
                <a:off x="1852482" y="3139130"/>
                <a:ext cx="1899947" cy="385704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Пливе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баржа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7" name="Рисунок 16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1CACB7C8-FC33-668C-BCC6-5CBE1FF0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71637" y="1180944"/>
              <a:ext cx="1773273" cy="1773273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479C0BA-25EC-4B96-BF5A-F6B7FA1219C6}"/>
              </a:ext>
            </a:extLst>
          </p:cNvPr>
          <p:cNvGrpSpPr/>
          <p:nvPr/>
        </p:nvGrpSpPr>
        <p:grpSpPr>
          <a:xfrm>
            <a:off x="417410" y="695705"/>
            <a:ext cx="3037826" cy="2129450"/>
            <a:chOff x="463269" y="548640"/>
            <a:chExt cx="2497478" cy="182118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2F0A66A-EBF0-42C7-8EEE-B71A7D284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1EE2C1-2940-4D03-B69E-06870FB62BAF}"/>
                </a:ext>
              </a:extLst>
            </p:cNvPr>
            <p:cNvSpPr txBox="1"/>
            <p:nvPr/>
          </p:nvSpPr>
          <p:spPr>
            <a:xfrm>
              <a:off x="1246900" y="1187884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D8B9E99-2C55-47E1-9721-B095594C41B0}"/>
              </a:ext>
            </a:extLst>
          </p:cNvPr>
          <p:cNvGrpSpPr/>
          <p:nvPr/>
        </p:nvGrpSpPr>
        <p:grpSpPr>
          <a:xfrm>
            <a:off x="3087683" y="120928"/>
            <a:ext cx="3037826" cy="1985570"/>
            <a:chOff x="2960747" y="1312039"/>
            <a:chExt cx="2319897" cy="169168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D17E376-1F36-4DB2-80B4-9F2EB4D85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63ABB6-1D72-4BC5-88B8-A6937B1AA93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C10B5D0-61B9-45C7-A607-8594A70BFDBC}"/>
              </a:ext>
            </a:extLst>
          </p:cNvPr>
          <p:cNvGrpSpPr/>
          <p:nvPr/>
        </p:nvGrpSpPr>
        <p:grpSpPr>
          <a:xfrm>
            <a:off x="5634604" y="971293"/>
            <a:ext cx="3037825" cy="2090283"/>
            <a:chOff x="2960747" y="1312039"/>
            <a:chExt cx="2277328" cy="1660645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E66CB4F-254B-4A49-9018-1A9CA09EE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6F0F6E-B8F1-4955-9196-C549D4C5D89E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2638F6D-CA05-47C2-9D85-8187A34E7D60}"/>
              </a:ext>
            </a:extLst>
          </p:cNvPr>
          <p:cNvGrpSpPr/>
          <p:nvPr/>
        </p:nvGrpSpPr>
        <p:grpSpPr>
          <a:xfrm>
            <a:off x="1981824" y="2656685"/>
            <a:ext cx="4215989" cy="4202698"/>
            <a:chOff x="1283663" y="2655302"/>
            <a:chExt cx="3098118" cy="3098118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6898DD5-C72C-457D-9C96-03CE0E11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FFB8D6-5199-4BA0-A53C-B2354B08F3CA}"/>
                </a:ext>
              </a:extLst>
            </p:cNvPr>
            <p:cNvSpPr txBox="1"/>
            <p:nvPr/>
          </p:nvSpPr>
          <p:spPr>
            <a:xfrm>
              <a:off x="1873760" y="3130432"/>
              <a:ext cx="1872132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Жанна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бачила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вужа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66AD65D-A34A-4E96-BF5E-68A7D2257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95775" y="3808702"/>
              <a:ext cx="1473894" cy="81320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A7BB4B9D-7B42-4D3C-8646-D264BB983186}"/>
              </a:ext>
            </a:extLst>
          </p:cNvPr>
          <p:cNvGrpSpPr/>
          <p:nvPr/>
        </p:nvGrpSpPr>
        <p:grpSpPr>
          <a:xfrm>
            <a:off x="299927" y="362683"/>
            <a:ext cx="3037826" cy="2129450"/>
            <a:chOff x="463269" y="548640"/>
            <a:chExt cx="2497478" cy="1821180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DE5FE63A-CEA1-46FE-A002-7D2A51933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A21B921-C5DE-4ECC-8B6B-3F23A9BC0BC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07F70308-FE62-487D-BEA3-89E1A09D811C}"/>
              </a:ext>
            </a:extLst>
          </p:cNvPr>
          <p:cNvGrpSpPr/>
          <p:nvPr/>
        </p:nvGrpSpPr>
        <p:grpSpPr>
          <a:xfrm>
            <a:off x="3337753" y="117143"/>
            <a:ext cx="3037826" cy="1985570"/>
            <a:chOff x="2960747" y="1312039"/>
            <a:chExt cx="2319897" cy="1691687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A809E08-E43C-4706-A19E-93AC02770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F320B3B-9DDE-4F3C-99E9-18A23E68CAD0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B41F56A5-DAAA-466C-B7BD-06CB72BB42FE}"/>
              </a:ext>
            </a:extLst>
          </p:cNvPr>
          <p:cNvGrpSpPr/>
          <p:nvPr/>
        </p:nvGrpSpPr>
        <p:grpSpPr>
          <a:xfrm>
            <a:off x="5830374" y="867198"/>
            <a:ext cx="3037825" cy="2090283"/>
            <a:chOff x="2960747" y="1312039"/>
            <a:chExt cx="2277328" cy="1660645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6F05E27-5DE9-4920-B68D-E05785FDE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2FBE176-5508-4F9B-B4E8-B74EDF5EB727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2907B3B7-51CD-4815-9B0F-20F6050747EC}"/>
              </a:ext>
            </a:extLst>
          </p:cNvPr>
          <p:cNvGrpSpPr/>
          <p:nvPr/>
        </p:nvGrpSpPr>
        <p:grpSpPr>
          <a:xfrm>
            <a:off x="1759856" y="2753434"/>
            <a:ext cx="4215990" cy="4202698"/>
            <a:chOff x="1283663" y="2655302"/>
            <a:chExt cx="3098118" cy="3098118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14C06D95-2C7F-41CB-89C5-70DBFE09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F04ABCE-3CA1-4934-BCBF-6265C54225DD}"/>
                </a:ext>
              </a:extLst>
            </p:cNvPr>
            <p:cNvSpPr txBox="1"/>
            <p:nvPr/>
          </p:nvSpPr>
          <p:spPr>
            <a:xfrm>
              <a:off x="1982831" y="3132931"/>
              <a:ext cx="1694317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Заїхав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у гараж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4C33BEC5-6F0C-42FD-83AF-CCCDB5A90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7006" r="49362"/>
            <a:stretch/>
          </p:blipFill>
          <p:spPr>
            <a:xfrm>
              <a:off x="2129739" y="3618379"/>
              <a:ext cx="1199221" cy="117196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71FF74C-A6B0-42D8-999B-F75D2BABB347}"/>
              </a:ext>
            </a:extLst>
          </p:cNvPr>
          <p:cNvGrpSpPr/>
          <p:nvPr/>
        </p:nvGrpSpPr>
        <p:grpSpPr>
          <a:xfrm>
            <a:off x="107675" y="188094"/>
            <a:ext cx="3037826" cy="2129450"/>
            <a:chOff x="463269" y="548640"/>
            <a:chExt cx="2497478" cy="1821180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D17961DE-746E-4863-99E4-C9BF2DB24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00C2799-32AF-4F2D-8382-DD411A3EC6F5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290F95FA-9047-41E3-AC9D-3E238027E9A2}"/>
              </a:ext>
            </a:extLst>
          </p:cNvPr>
          <p:cNvGrpSpPr/>
          <p:nvPr/>
        </p:nvGrpSpPr>
        <p:grpSpPr>
          <a:xfrm>
            <a:off x="3322709" y="801861"/>
            <a:ext cx="3037826" cy="1985570"/>
            <a:chOff x="2960747" y="1312039"/>
            <a:chExt cx="2319897" cy="1691687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BE058634-1126-4C03-98A8-E1A03C1D6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FE65057-2621-4F76-A17B-F4F0458AD78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1DDC0580-32D8-4D2E-8822-0B13B2980BC7}"/>
              </a:ext>
            </a:extLst>
          </p:cNvPr>
          <p:cNvGrpSpPr/>
          <p:nvPr/>
        </p:nvGrpSpPr>
        <p:grpSpPr>
          <a:xfrm>
            <a:off x="5970276" y="195929"/>
            <a:ext cx="3037825" cy="2090283"/>
            <a:chOff x="2960747" y="1312039"/>
            <a:chExt cx="2277328" cy="1660645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E5D86DDA-ADA0-4A57-93E0-C9011C811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8A15E17-49E6-43C7-A07C-63B8E3C58C25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8E9E70D-C799-06FB-E22E-D15364F275F6}"/>
              </a:ext>
            </a:extLst>
          </p:cNvPr>
          <p:cNvGrpSpPr/>
          <p:nvPr/>
        </p:nvGrpSpPr>
        <p:grpSpPr>
          <a:xfrm>
            <a:off x="3659803" y="2775375"/>
            <a:ext cx="4215989" cy="4202698"/>
            <a:chOff x="16426775" y="-4199858"/>
            <a:chExt cx="4215989" cy="4202698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B76B80E9-38BC-4998-9463-5A33EDFD0449}"/>
                </a:ext>
              </a:extLst>
            </p:cNvPr>
            <p:cNvGrpSpPr/>
            <p:nvPr/>
          </p:nvGrpSpPr>
          <p:grpSpPr>
            <a:xfrm>
              <a:off x="16426775" y="-4199858"/>
              <a:ext cx="4215989" cy="4202698"/>
              <a:chOff x="1283663" y="2655302"/>
              <a:chExt cx="3098118" cy="3098118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4A64A0CD-BF92-47ED-976C-54FABA481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F7ECB65-F7DD-4164-B3EE-049905564F68}"/>
                  </a:ext>
                </a:extLst>
              </p:cNvPr>
              <p:cNvSpPr txBox="1"/>
              <p:nvPr/>
            </p:nvSpPr>
            <p:spPr>
              <a:xfrm>
                <a:off x="2095775" y="3090110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Лежить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багаж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23" name="Рисунок 22" descr="Изображение выглядит как аксессуар, Багаж и сумки, чемодан, багаж&#10;&#10;Автоматически созданное описание">
              <a:extLst>
                <a:ext uri="{FF2B5EF4-FFF2-40B4-BE49-F238E27FC236}">
                  <a16:creationId xmlns:a16="http://schemas.microsoft.com/office/drawing/2014/main" id="{0696AD1A-9DBD-4720-5B4B-01570227D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967" y="-2715507"/>
              <a:ext cx="1413604" cy="1413604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D8049F6-9A7C-4650-ADAF-717A4B8A3FDE}"/>
              </a:ext>
            </a:extLst>
          </p:cNvPr>
          <p:cNvGrpSpPr/>
          <p:nvPr/>
        </p:nvGrpSpPr>
        <p:grpSpPr>
          <a:xfrm>
            <a:off x="184474" y="695705"/>
            <a:ext cx="3037826" cy="2129450"/>
            <a:chOff x="463269" y="548640"/>
            <a:chExt cx="2497478" cy="182118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E752E859-9A1A-4121-9CEB-36F280AAF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B5DA08B-9257-4D97-AAA3-D105EEFAA3F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B247FB3F-3681-45BD-BD22-DB7DB709E653}"/>
              </a:ext>
            </a:extLst>
          </p:cNvPr>
          <p:cNvGrpSpPr/>
          <p:nvPr/>
        </p:nvGrpSpPr>
        <p:grpSpPr>
          <a:xfrm>
            <a:off x="2854747" y="120928"/>
            <a:ext cx="3037826" cy="1985570"/>
            <a:chOff x="2960747" y="1312039"/>
            <a:chExt cx="2319897" cy="1691687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2FD06DCD-9826-4404-B65D-3AA16CDD9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E4FAD38-B9A9-45BB-8CCA-D3AE70827DD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C48A37F-96B4-4FA1-8C63-40C07F3E700E}"/>
              </a:ext>
            </a:extLst>
          </p:cNvPr>
          <p:cNvGrpSpPr/>
          <p:nvPr/>
        </p:nvGrpSpPr>
        <p:grpSpPr>
          <a:xfrm>
            <a:off x="5401668" y="971293"/>
            <a:ext cx="3037825" cy="2090283"/>
            <a:chOff x="2960747" y="1312039"/>
            <a:chExt cx="2277328" cy="1660645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3D5A7A90-42E0-4CDB-828E-FD3B6DFA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D99B546-84ED-45BE-A724-D38712146C2C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15F45440-012E-00D9-0C23-C4CF2E446258}"/>
              </a:ext>
            </a:extLst>
          </p:cNvPr>
          <p:cNvGrpSpPr/>
          <p:nvPr/>
        </p:nvGrpSpPr>
        <p:grpSpPr>
          <a:xfrm>
            <a:off x="2539607" y="2837064"/>
            <a:ext cx="4215989" cy="4202698"/>
            <a:chOff x="14628440" y="2047927"/>
            <a:chExt cx="4215989" cy="4202698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7055E116-5FD7-43F6-BFB1-F193E0B572A4}"/>
                </a:ext>
              </a:extLst>
            </p:cNvPr>
            <p:cNvGrpSpPr/>
            <p:nvPr/>
          </p:nvGrpSpPr>
          <p:grpSpPr>
            <a:xfrm>
              <a:off x="14628440" y="2047927"/>
              <a:ext cx="4215989" cy="4202698"/>
              <a:chOff x="1283663" y="2655302"/>
              <a:chExt cx="3098118" cy="3098118"/>
            </a:xfrm>
          </p:grpSpPr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id="{82E84464-E1E3-4631-96C5-46BC52E629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3F06A89-1199-4B00-BE95-38C6593A9EC0}"/>
                  </a:ext>
                </a:extLst>
              </p:cNvPr>
              <p:cNvSpPr txBox="1"/>
              <p:nvPr/>
            </p:nvSpPr>
            <p:spPr>
              <a:xfrm>
                <a:off x="2008155" y="3113074"/>
                <a:ext cx="1620195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Намалюй пейзаж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04" name="Рисунок 103" descr="Изображение выглядит как зарисовка, штатив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96FF051-57ED-17C1-AC37-54D744714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8792" y="3401353"/>
              <a:ext cx="1801709" cy="1801709"/>
            </a:xfrm>
            <a:prstGeom prst="rect">
              <a:avLst/>
            </a:prstGeom>
          </p:spPr>
        </p:pic>
      </p:grpSp>
      <p:pic>
        <p:nvPicPr>
          <p:cNvPr id="106" name="подарок Рисунок 21">
            <a:extLst>
              <a:ext uri="{FF2B5EF4-FFF2-40B4-BE49-F238E27FC236}">
                <a16:creationId xmlns:a16="http://schemas.microsoft.com/office/drawing/2014/main" id="{F426593B-37AB-55FE-D26B-1D5C4F50FBD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25969" y="5814597"/>
            <a:ext cx="700805" cy="75805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D8F2EF90-E0AB-8E9E-9C4E-22E37DF923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3276" y="854564"/>
            <a:ext cx="4283316" cy="5075019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042" y="3117935"/>
            <a:ext cx="3067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29349 -0.953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4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2839 -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45E-16 L 0.18763 -0.96412 " pathEditMode="relative" rAng="0" ptsTypes="AA">
                                      <p:cBhvr>
                                        <p:cTn id="127" dur="2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4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3854 -1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01328 -1.0983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-5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4713 -0.98171 " pathEditMode="relative" rAng="0" ptsTypes="AA">
                                      <p:cBhvr>
                                        <p:cTn id="256" dur="2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4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250"/>
                            </p:stCondLst>
                            <p:childTnLst>
                              <p:par>
                                <p:cTn id="2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2024-08-29T06:24:34Z</dcterms:created>
  <dcterms:modified xsi:type="dcterms:W3CDTF">2024-11-12T11:18:07Z</dcterms:modified>
</cp:coreProperties>
</file>