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3" y="4522016"/>
            <a:ext cx="1741967" cy="174196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Фигурка животного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7" y="2781657"/>
            <a:ext cx="1742584" cy="174258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6" y="1047316"/>
            <a:ext cx="1743075" cy="17430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3" y="1022134"/>
            <a:ext cx="1743075" cy="1743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2" y="4652206"/>
            <a:ext cx="1519726" cy="15197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4476304"/>
            <a:ext cx="1742584" cy="174258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4" y="2815550"/>
            <a:ext cx="1742584" cy="174258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3" y="1076249"/>
            <a:ext cx="1742584" cy="174258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21D389-EA66-53F4-2EA3-E27EC3A7EA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0" y="2702432"/>
            <a:ext cx="1854328" cy="1854328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75" y="3169285"/>
            <a:ext cx="2771775" cy="2771775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09710" y="2997200"/>
            <a:ext cx="286702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2024-05-06T12:25:00Z</dcterms:created>
  <dcterms:modified xsi:type="dcterms:W3CDTF">2024-11-13T11:30:46Z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DF4CAE683A8D4965AB8FA8DA6B32478C_12</vt:lpwstr>
  </property>
  <property fmtid="{D5CDD505-2E9C-101B-9397-08002B2CF9AE}" pid="3" name="KSOProductBuildVer">
    <vt:lpwstr>1033-12.2.0.17119</vt:lpwstr>
  </property>
</Properties>
</file>