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0160" y="697943"/>
            <a:ext cx="9345090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Милый мультяшный сом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9" b="89770" l="5272" r="96486">
                        <a14:foregroundMark x1="14217" y1="75192" x2="17891" y2="81074"/>
                        <a14:foregroundMark x1="6070" y1="44246" x2="5431" y2="42199"/>
                        <a14:foregroundMark x1="94089" y1="72123" x2="94089" y2="72123"/>
                        <a14:foregroundMark x1="96486" y1="59335" x2="96486" y2="59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0" y="1332345"/>
            <a:ext cx="1219398" cy="76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52" y="971828"/>
            <a:ext cx="1219398" cy="12193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56" y="967392"/>
            <a:ext cx="1219398" cy="12193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насекомое, беспозвоночный, мультфильм, вредн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56" y="2409143"/>
            <a:ext cx="1173564" cy="1173564"/>
          </a:xfrm>
          <a:prstGeom prst="rect">
            <a:avLst/>
          </a:prstGeom>
        </p:spPr>
      </p:pic>
      <p:pic>
        <p:nvPicPr>
          <p:cNvPr id="14" name="Picture 24" descr="Рыжие Усы | Club Penguin Rewritten вики | Fand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5" y="4006513"/>
            <a:ext cx="1248534" cy="5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обувь, ботинок, одежда, башмак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72" y="3563934"/>
            <a:ext cx="1079624" cy="107962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круг, Наушники, Графи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99" y="4607262"/>
            <a:ext cx="1347865" cy="1347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5305" y="1332345"/>
            <a:ext cx="1340163" cy="7616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234500" y="967392"/>
            <a:ext cx="1340163" cy="11635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848262" y="980265"/>
            <a:ext cx="1340163" cy="12109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3838073" y="2492142"/>
            <a:ext cx="1279781" cy="1000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422169" y="3983195"/>
            <a:ext cx="1454365" cy="6305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2513582" y="3558443"/>
            <a:ext cx="786831" cy="10665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2184493" y="2943122"/>
            <a:ext cx="1340163" cy="882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3905549" y="4820971"/>
            <a:ext cx="1340163" cy="882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 descr="Изображение выглядит как рука, палец, перчатк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46" y="2201975"/>
            <a:ext cx="1380732" cy="13807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01749" y="2279733"/>
            <a:ext cx="1340163" cy="130978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4" y="2404561"/>
            <a:ext cx="1199231" cy="119923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35048" y="2438826"/>
            <a:ext cx="1340163" cy="121096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 descr="Изображение выглядит как искусство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78" y="3520752"/>
            <a:ext cx="1173564" cy="117356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959450" y="3558443"/>
            <a:ext cx="918712" cy="120459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 descr="Изображение выглядит как сустав, Лодыжка, Конечность, ноги&#10;&#10;Автоматически созданное описание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941" l="9961" r="89941">
                        <a14:foregroundMark x1="30273" y1="8203" x2="31152" y2="0"/>
                        <a14:foregroundMark x1="31152" y1="0" x2="3115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80"/>
          <a:stretch>
            <a:fillRect/>
          </a:stretch>
        </p:blipFill>
        <p:spPr>
          <a:xfrm>
            <a:off x="418029" y="4757296"/>
            <a:ext cx="1498020" cy="11372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98383" y="4659738"/>
            <a:ext cx="845504" cy="120459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 descr="Изображение выглядит как беспозвоночный, насекомое, членистоногие, вредн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76" y="4669079"/>
            <a:ext cx="1142479" cy="114247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179874" y="4757296"/>
            <a:ext cx="1340163" cy="1023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Лупа PNG фон | PNG Pla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560">
            <a:off x="5555657" y="1062269"/>
            <a:ext cx="4182699" cy="434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84030" y="2093595"/>
            <a:ext cx="280035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5112 0.081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7748 0.1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3724 0.1009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3997 -0.1085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51523 -0.2909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37006 -0.2701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2276 -0.4416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36927 -0.1062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6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51458 -0.106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23685 -0.2759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5142 -0.43681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6914 -0.4368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2024-05-09T09:36:00Z</dcterms:created>
  <dcterms:modified xsi:type="dcterms:W3CDTF">2024-07-05T16:23:23Z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7F16828E2F52465F9089D96306F9392E_12</vt:lpwstr>
  </property>
  <property fmtid="{D5CDD505-2E9C-101B-9397-08002B2CF9AE}" pid="3" name="KSOProductBuildVer">
    <vt:lpwstr>1033-12.2.0.17119</vt:lpwstr>
  </property>
</Properties>
</file>