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68235" y="2482551"/>
            <a:ext cx="4019549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