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5E230F1-1EC0-4893-BBD1-8F040FF5E9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7" name="шут">
            <a:extLst>
              <a:ext uri="{FF2B5EF4-FFF2-40B4-BE49-F238E27FC236}">
                <a16:creationId xmlns:a16="http://schemas.microsoft.com/office/drawing/2014/main" id="{30DA6D72-05B9-42EC-A539-5C227FF65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2594656"/>
            <a:ext cx="1351471" cy="1351471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44" y="257320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2408168" y="1530000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72516" y="2251587"/>
            <a:ext cx="435292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2024-07-21T01:16:58Z</dcterms:created>
  <dcterms:modified xsi:type="dcterms:W3CDTF">2024-07-23T04:59:47Z</dcterms:modified>
</cp:coreProperties>
</file>