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81820" y="2037715"/>
            <a:ext cx="2705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2024-04-13T10:22:00Z</dcterms:created>
  <dcterms:modified xsi:type="dcterms:W3CDTF">2024-11-13T12:39:32Z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