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5E43F-DA3B-44F4-A197-5F916DE6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713A8-4D81-48C5-B6DF-BDDE1506A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AA4B48-C017-4F6B-8042-91F0667E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11739-2DC1-4456-9004-BD9DCF82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5F0A-4490-4A97-A2B5-43DDE2C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EE1C1-3E2D-4AAC-9230-5429CD3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62869E-97AB-415B-8472-C5774029C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B6216-587F-4C94-8DD0-E5119897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05324-2E62-49E5-A310-9868B306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B4952-68F6-4041-813C-4B3BA7CB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BB5067-78FD-43EE-A05E-8D2A0DA29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F2BA76-CF46-4FC0-9701-066A1323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966A-64E9-4ED0-946A-E70FE211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370EC-6C6F-4DB8-A7D5-AAABEF8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B2809-8922-499A-B096-F1FC662A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17A7A-2A5C-4365-B491-259DA974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BD773-628E-4AB8-B304-36E65B51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ADCAA1-965A-4D1B-A9FA-A03DE23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67CA2-2159-4ED9-B25D-B3C86BC9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E220B3-44CE-45B6-AE07-E8C59A0B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6578-2E17-4CD8-83B4-E64D71F8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D00E-C319-48A3-9FF5-92C405B3E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646A8-2D7D-45E2-86DE-7E546DFF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3DA3D-F7C0-423A-8FDD-8CD35AFD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3C9D6-8A67-4A8A-B022-BA5AB115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9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97B5B-2424-4783-BDE4-0C538460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12077-FDCB-4A2A-AF98-A3347FA5E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084AB5-2D66-464A-A6B2-443B34B6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0EDBA9-6A08-4B1F-87EE-32AE9B3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B0532-AA97-4E48-87DB-BAFF5D8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754D4-6E88-4895-A290-0FDBC92F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FAD8D-0E7B-465C-AC7F-A0746590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BB43E-CF11-4E40-8030-415DA86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E996C3-5B79-46F4-8591-71306448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D5872D-A91B-41E1-A391-C4475A66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393C2C-820E-4FA7-BE93-5548CDDD9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D79C86-B9A9-4CC2-ADC6-83F0C0B1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58C321-510D-4F28-952E-A2C901D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CE1554-FAE7-41A2-B556-CF3B9054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F50C1-7FBE-4B81-A422-AFA005C9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4E6F87-E8B6-4C66-9417-0106974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DB8E-D827-4940-AFDE-F2BD3027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BF3F59-F4B4-45F7-B70B-8D01D628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BBC156-296B-4734-BE6F-1A597BC0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37DDB3-7F09-4CB8-A912-20585E4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0E53B-330C-4FE1-8E42-361A5D0E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25F0C-DD6A-4383-ACCD-4018C37F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BDD3-35A8-4CF1-B3DD-8A4B961D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46855-13C9-429C-95ED-B57285E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FED3C-3043-4C91-B9AE-BA843C11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C02005-85FA-45DE-A504-CBB550EB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90441-5EBB-4AFE-8FFC-AF17AD01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34E2-7B19-48D4-8DC6-B51EA72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DAE8B7-E961-4A42-9D44-9DC8CB63F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8EA486-7165-41B7-85BE-F9123666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55826-8DCC-4110-8E89-80BDC5B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AF059-2E63-4D79-8283-5C61391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1F7E30-6B45-4396-8B92-02683D31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8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8778-1AEB-4EA9-A6D2-DB1943A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B5F19-91C9-40BE-88EC-990367BB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95725-514B-4217-93F1-6BBA12818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0961-96DF-47C9-8642-CEE23E8270C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C8CB3-86BB-4704-ACE9-2DDBC827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30F7C-B7F5-4922-AF21-19FF8DF3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B860-FB93-4329-868B-EDB68B48B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6DF0FAC-D2EF-4F48-9C1B-C150E8F1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8" y="-11941"/>
            <a:ext cx="12204768" cy="68778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7E0F69-52EE-4B3B-8938-1D385AC085F3}"/>
              </a:ext>
            </a:extLst>
          </p:cNvPr>
          <p:cNvSpPr/>
          <p:nvPr/>
        </p:nvSpPr>
        <p:spPr>
          <a:xfrm>
            <a:off x="4631352" y="867025"/>
            <a:ext cx="2726280" cy="2400193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Звездное небо 3d картинки бесплатно на рабочий стол и обои.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3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5" descr="Фон сон - 58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0933" y="81612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5873945" y="193259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1652" y="1156696"/>
            <a:ext cx="1814496" cy="181449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89440" y="731708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5876110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228" y="1098368"/>
            <a:ext cx="1877409" cy="187740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14050" y="639236"/>
            <a:ext cx="2808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868492" y="1921588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154" y="1193878"/>
            <a:ext cx="1686387" cy="16863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61583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5852195" y="194754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9809">
            <a:off x="5034756" y="1173403"/>
            <a:ext cx="1988349" cy="183170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58050" y="77707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5844595" y="193640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6999" y="1156055"/>
            <a:ext cx="1673542" cy="173508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46329" y="7841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5864442" y="1963256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5697" y="1092290"/>
            <a:ext cx="1697580" cy="16975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39358" y="76359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Овал 34"/>
          <p:cNvSpPr/>
          <p:nvPr/>
        </p:nvSpPr>
        <p:spPr>
          <a:xfrm>
            <a:off x="5868064" y="1924604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95" y="994874"/>
            <a:ext cx="1252703" cy="204126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628591" y="676122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820680" y="1948509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095" y="1299758"/>
            <a:ext cx="1419004" cy="141900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710214" y="77002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820680" y="1958117"/>
            <a:ext cx="252000" cy="25200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1230" y="1043642"/>
            <a:ext cx="1865080" cy="186508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40EA69E-77CF-49FE-AC93-9F893B7D51CD}"/>
              </a:ext>
            </a:extLst>
          </p:cNvPr>
          <p:cNvSpPr/>
          <p:nvPr/>
        </p:nvSpPr>
        <p:spPr>
          <a:xfrm>
            <a:off x="1335287" y="5884294"/>
            <a:ext cx="7879993" cy="868588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5">
            <a:extLst>
              <a:ext uri="{FF2B5EF4-FFF2-40B4-BE49-F238E27FC236}">
                <a16:creationId xmlns:a16="http://schemas.microsoft.com/office/drawing/2014/main" id="{645C712B-60BD-4D40-90CF-262EF9398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3772"/>
              </p:ext>
            </p:extLst>
          </p:nvPr>
        </p:nvGraphicFramePr>
        <p:xfrm>
          <a:off x="1486867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0" name="Picture 17">
            <a:extLst>
              <a:ext uri="{FF2B5EF4-FFF2-40B4-BE49-F238E27FC236}">
                <a16:creationId xmlns:a16="http://schemas.microsoft.com/office/drawing/2014/main" id="{1561FDF9-ECE1-4456-B4AB-30F19EDD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1472614" y="5975026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Таблица 5">
            <a:extLst>
              <a:ext uri="{FF2B5EF4-FFF2-40B4-BE49-F238E27FC236}">
                <a16:creationId xmlns:a16="http://schemas.microsoft.com/office/drawing/2014/main" id="{92F90DEF-F3D6-4DD9-B6E2-20332FFC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5438"/>
              </p:ext>
            </p:extLst>
          </p:nvPr>
        </p:nvGraphicFramePr>
        <p:xfrm>
          <a:off x="4165028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graphicFrame>
        <p:nvGraphicFramePr>
          <p:cNvPr id="52" name="Таблица 5">
            <a:extLst>
              <a:ext uri="{FF2B5EF4-FFF2-40B4-BE49-F238E27FC236}">
                <a16:creationId xmlns:a16="http://schemas.microsoft.com/office/drawing/2014/main" id="{9A28F3F6-F71D-4119-A93A-83A01C56B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10477"/>
              </p:ext>
            </p:extLst>
          </p:nvPr>
        </p:nvGraphicFramePr>
        <p:xfrm>
          <a:off x="6850643" y="5971567"/>
          <a:ext cx="216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699103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3508062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15443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699417"/>
                  </a:ext>
                </a:extLst>
              </a:tr>
            </a:tbl>
          </a:graphicData>
        </a:graphic>
      </p:graphicFrame>
      <p:pic>
        <p:nvPicPr>
          <p:cNvPr id="53" name="Picture 17">
            <a:extLst>
              <a:ext uri="{FF2B5EF4-FFF2-40B4-BE49-F238E27FC236}">
                <a16:creationId xmlns:a16="http://schemas.microsoft.com/office/drawing/2014/main" id="{782E0EF9-5483-47D6-9F67-01D2A26E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8266824" y="5970542"/>
            <a:ext cx="747687" cy="74768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CE2D5ACE-0193-4BCD-B248-B8174C8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54484">
            <a:off x="4872465" y="5958588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3D69CA5-FD19-427F-A34A-3A40B50A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4415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441331E-4282-4666-A803-73479DED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07" y="638721"/>
            <a:ext cx="2797644" cy="284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10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4169" y="1529658"/>
            <a:ext cx="410527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33737 0.61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88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5.55112E-17 L -0.33815 0.631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315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4336 0.627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3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2096 0.629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1575 0.6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3090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7.40741E-7 L 0.21771 0.623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21823 0.6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3125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679 0.617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3088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2097 0.628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4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5885 0.61504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074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595 0.625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12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05716 0.6284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3141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6081 0.6164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81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924 0.6152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3076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5352 0.6076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037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046 L -0.05677 0.61527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074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5482 0.6300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3150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5144 0.62917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145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2.59259E-6 L -0.34063 0.6201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3099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4193 0.63334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1667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4167 0.6192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94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2356 0.6127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625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2643 0.6148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2096 0.62476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312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2000" fill="hold"/>
                                        <p:tgtEl>
                                          <p:spTgt spid="1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3476 0.62084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375 0.62107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1042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34193 0.6164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3081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20" grpId="0" animBg="1"/>
      <p:bldP spid="20" grpId="1" animBg="1"/>
      <p:bldP spid="20" grpId="2" animBg="1"/>
      <p:bldP spid="20" grpId="3" animBg="1"/>
      <p:bldP spid="23" grpId="0" animBg="1"/>
      <p:bldP spid="23" grpId="1" animBg="1"/>
      <p:bldP spid="23" grpId="2" animBg="1"/>
      <p:bldP spid="23" grpId="3" animBg="1"/>
      <p:bldP spid="26" grpId="0" animBg="1"/>
      <p:bldP spid="26" grpId="1" animBg="1"/>
      <p:bldP spid="26" grpId="2" animBg="1"/>
      <p:bldP spid="26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2" grpId="2" animBg="1"/>
      <p:bldP spid="32" grpId="3" animBg="1"/>
      <p:bldP spid="35" grpId="0" animBg="1"/>
      <p:bldP spid="35" grpId="1" animBg="1"/>
      <p:bldP spid="35" grpId="2" animBg="1"/>
      <p:bldP spid="35" grpId="3" animBg="1"/>
      <p:bldP spid="39" grpId="0" animBg="1"/>
      <p:bldP spid="39" grpId="1" animBg="1"/>
      <p:bldP spid="39" grpId="2" animBg="1"/>
      <p:bldP spid="39" grpId="3" animBg="1"/>
      <p:bldP spid="42" grpId="0" animBg="1"/>
      <p:bldP spid="42" grpId="1" animBg="1"/>
      <p:bldP spid="42" grpId="2" animBg="1"/>
      <p:bldP spid="42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2024-08-23T09:51:52Z</dcterms:created>
  <dcterms:modified xsi:type="dcterms:W3CDTF">2024-11-05T17:19:23Z</dcterms:modified>
</cp:coreProperties>
</file>