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17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566" autoAdjust="0"/>
  </p:normalViewPr>
  <p:slideViewPr>
    <p:cSldViewPr snapToGrid="0" showGuides="1">
      <p:cViewPr varScale="1">
        <p:scale>
          <a:sx n="79" d="100"/>
          <a:sy n="79" d="100"/>
        </p:scale>
        <p:origin x="850" y="67"/>
      </p:cViewPr>
      <p:guideLst>
        <p:guide pos="381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55771" y="184327"/>
            <a:ext cx="9762599" cy="6592805"/>
          </a:xfrm>
          <a:prstGeom prst="roundRect">
            <a:avLst>
              <a:gd name="adj" fmla="val 15335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Coiny 2.0" panose="020B0604020202020204" charset="0"/>
            </a:endParaRPr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6DB17DE-71C7-D857-BB8E-7D8A3CBEE7BC}"/>
              </a:ext>
            </a:extLst>
          </p:cNvPr>
          <p:cNvSpPr/>
          <p:nvPr/>
        </p:nvSpPr>
        <p:spPr>
          <a:xfrm>
            <a:off x="2255771" y="5475360"/>
            <a:ext cx="9762600" cy="1301711"/>
          </a:xfrm>
          <a:custGeom>
            <a:avLst/>
            <a:gdLst>
              <a:gd name="connsiteX0" fmla="*/ 0 w 9762600"/>
              <a:gd name="connsiteY0" fmla="*/ 0 h 1237390"/>
              <a:gd name="connsiteX1" fmla="*/ 9762600 w 9762600"/>
              <a:gd name="connsiteY1" fmla="*/ 0 h 1237390"/>
              <a:gd name="connsiteX2" fmla="*/ 9762600 w 9762600"/>
              <a:gd name="connsiteY2" fmla="*/ 1237390 h 1237390"/>
              <a:gd name="connsiteX3" fmla="*/ 0 w 9762600"/>
              <a:gd name="connsiteY3" fmla="*/ 1237390 h 1237390"/>
              <a:gd name="connsiteX4" fmla="*/ 0 w 9762600"/>
              <a:gd name="connsiteY4" fmla="*/ 0 h 1237390"/>
              <a:gd name="connsiteX0" fmla="*/ 0 w 9762600"/>
              <a:gd name="connsiteY0" fmla="*/ 0 h 1337403"/>
              <a:gd name="connsiteX1" fmla="*/ 9762600 w 9762600"/>
              <a:gd name="connsiteY1" fmla="*/ 0 h 1337403"/>
              <a:gd name="connsiteX2" fmla="*/ 9762600 w 9762600"/>
              <a:gd name="connsiteY2" fmla="*/ 1237390 h 1337403"/>
              <a:gd name="connsiteX3" fmla="*/ 833437 w 9762600"/>
              <a:gd name="connsiteY3" fmla="*/ 1337403 h 1337403"/>
              <a:gd name="connsiteX4" fmla="*/ 0 w 9762600"/>
              <a:gd name="connsiteY4" fmla="*/ 0 h 1337403"/>
              <a:gd name="connsiteX0" fmla="*/ 0 w 9762600"/>
              <a:gd name="connsiteY0" fmla="*/ 0 h 1237390"/>
              <a:gd name="connsiteX1" fmla="*/ 9762600 w 9762600"/>
              <a:gd name="connsiteY1" fmla="*/ 0 h 1237390"/>
              <a:gd name="connsiteX2" fmla="*/ 9762600 w 9762600"/>
              <a:gd name="connsiteY2" fmla="*/ 1237390 h 1237390"/>
              <a:gd name="connsiteX3" fmla="*/ 623887 w 9762600"/>
              <a:gd name="connsiteY3" fmla="*/ 1232628 h 1237390"/>
              <a:gd name="connsiteX4" fmla="*/ 0 w 9762600"/>
              <a:gd name="connsiteY4" fmla="*/ 0 h 1237390"/>
              <a:gd name="connsiteX0" fmla="*/ 0 w 9762600"/>
              <a:gd name="connsiteY0" fmla="*/ 0 h 1237390"/>
              <a:gd name="connsiteX1" fmla="*/ 9762600 w 9762600"/>
              <a:gd name="connsiteY1" fmla="*/ 0 h 1237390"/>
              <a:gd name="connsiteX2" fmla="*/ 9762600 w 9762600"/>
              <a:gd name="connsiteY2" fmla="*/ 1237390 h 1237390"/>
              <a:gd name="connsiteX3" fmla="*/ 852487 w 9762600"/>
              <a:gd name="connsiteY3" fmla="*/ 1223103 h 1237390"/>
              <a:gd name="connsiteX4" fmla="*/ 0 w 9762600"/>
              <a:gd name="connsiteY4" fmla="*/ 0 h 1237390"/>
              <a:gd name="connsiteX0" fmla="*/ 0 w 9762600"/>
              <a:gd name="connsiteY0" fmla="*/ 0 h 1223103"/>
              <a:gd name="connsiteX1" fmla="*/ 9762600 w 9762600"/>
              <a:gd name="connsiteY1" fmla="*/ 0 h 1223103"/>
              <a:gd name="connsiteX2" fmla="*/ 9200625 w 9762600"/>
              <a:gd name="connsiteY2" fmla="*/ 999265 h 1223103"/>
              <a:gd name="connsiteX3" fmla="*/ 852487 w 9762600"/>
              <a:gd name="connsiteY3" fmla="*/ 1223103 h 1223103"/>
              <a:gd name="connsiteX4" fmla="*/ 0 w 9762600"/>
              <a:gd name="connsiteY4" fmla="*/ 0 h 1223103"/>
              <a:gd name="connsiteX0" fmla="*/ 0 w 9762600"/>
              <a:gd name="connsiteY0" fmla="*/ 0 h 1285015"/>
              <a:gd name="connsiteX1" fmla="*/ 9762600 w 9762600"/>
              <a:gd name="connsiteY1" fmla="*/ 0 h 1285015"/>
              <a:gd name="connsiteX2" fmla="*/ 8895825 w 9762600"/>
              <a:gd name="connsiteY2" fmla="*/ 1285015 h 1285015"/>
              <a:gd name="connsiteX3" fmla="*/ 852487 w 9762600"/>
              <a:gd name="connsiteY3" fmla="*/ 1223103 h 1285015"/>
              <a:gd name="connsiteX4" fmla="*/ 0 w 9762600"/>
              <a:gd name="connsiteY4" fmla="*/ 0 h 1285015"/>
              <a:gd name="connsiteX0" fmla="*/ 0 w 9762600"/>
              <a:gd name="connsiteY0" fmla="*/ 0 h 1227865"/>
              <a:gd name="connsiteX1" fmla="*/ 9762600 w 9762600"/>
              <a:gd name="connsiteY1" fmla="*/ 0 h 1227865"/>
              <a:gd name="connsiteX2" fmla="*/ 8924400 w 9762600"/>
              <a:gd name="connsiteY2" fmla="*/ 1227865 h 1227865"/>
              <a:gd name="connsiteX3" fmla="*/ 852487 w 9762600"/>
              <a:gd name="connsiteY3" fmla="*/ 1223103 h 1227865"/>
              <a:gd name="connsiteX4" fmla="*/ 0 w 9762600"/>
              <a:gd name="connsiteY4" fmla="*/ 0 h 1227865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8867250 w 9762600"/>
              <a:gd name="connsiteY2" fmla="*/ 1256440 h 1256440"/>
              <a:gd name="connsiteX3" fmla="*/ 852487 w 9762600"/>
              <a:gd name="connsiteY3" fmla="*/ 1223103 h 1256440"/>
              <a:gd name="connsiteX4" fmla="*/ 0 w 9762600"/>
              <a:gd name="connsiteY4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612379 w 9762600"/>
              <a:gd name="connsiteY2" fmla="*/ 199132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760016 w 9762600"/>
              <a:gd name="connsiteY2" fmla="*/ 380107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760016 w 9762600"/>
              <a:gd name="connsiteY2" fmla="*/ 380107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760016 w 9762600"/>
              <a:gd name="connsiteY2" fmla="*/ 380107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0 w 9762600"/>
              <a:gd name="connsiteY5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106429 w 9762600"/>
              <a:gd name="connsiteY5" fmla="*/ 170557 h 1261203"/>
              <a:gd name="connsiteX6" fmla="*/ 0 w 9762600"/>
              <a:gd name="connsiteY6" fmla="*/ 0 h 1261203"/>
              <a:gd name="connsiteX0" fmla="*/ 7871 w 9770471"/>
              <a:gd name="connsiteY0" fmla="*/ 0 h 1261203"/>
              <a:gd name="connsiteX1" fmla="*/ 9770471 w 9770471"/>
              <a:gd name="connsiteY1" fmla="*/ 0 h 1261203"/>
              <a:gd name="connsiteX2" fmla="*/ 9767887 w 9770471"/>
              <a:gd name="connsiteY2" fmla="*/ 380107 h 1261203"/>
              <a:gd name="connsiteX3" fmla="*/ 8875121 w 9770471"/>
              <a:gd name="connsiteY3" fmla="*/ 1256440 h 1261203"/>
              <a:gd name="connsiteX4" fmla="*/ 869883 w 9770471"/>
              <a:gd name="connsiteY4" fmla="*/ 1261203 h 1261203"/>
              <a:gd name="connsiteX5" fmla="*/ 0 w 9770471"/>
              <a:gd name="connsiteY5" fmla="*/ 327720 h 1261203"/>
              <a:gd name="connsiteX6" fmla="*/ 7871 w 9770471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62600" h="1261203">
                <a:moveTo>
                  <a:pt x="0" y="0"/>
                </a:moveTo>
                <a:lnTo>
                  <a:pt x="9762600" y="0"/>
                </a:lnTo>
                <a:cubicBezTo>
                  <a:pt x="9761739" y="126702"/>
                  <a:pt x="9760877" y="253405"/>
                  <a:pt x="9760016" y="380107"/>
                </a:cubicBezTo>
                <a:cubicBezTo>
                  <a:pt x="9657689" y="1053218"/>
                  <a:pt x="9136264" y="1202454"/>
                  <a:pt x="8867250" y="1256440"/>
                </a:cubicBezTo>
                <a:lnTo>
                  <a:pt x="862012" y="1261203"/>
                </a:lnTo>
                <a:cubicBezTo>
                  <a:pt x="757788" y="1227855"/>
                  <a:pt x="124928" y="1118306"/>
                  <a:pt x="6416" y="375345"/>
                </a:cubicBezTo>
                <a:cubicBezTo>
                  <a:pt x="18564" y="378818"/>
                  <a:pt x="2139" y="125115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353320E3-FF3F-E0EE-C669-29DE71B99D3C}"/>
              </a:ext>
            </a:extLst>
          </p:cNvPr>
          <p:cNvSpPr/>
          <p:nvPr/>
        </p:nvSpPr>
        <p:spPr>
          <a:xfrm>
            <a:off x="4904022" y="2970719"/>
            <a:ext cx="381837" cy="607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1" name="Прямоугольный треугольник 10">
            <a:extLst>
              <a:ext uri="{FF2B5EF4-FFF2-40B4-BE49-F238E27FC236}">
                <a16:creationId xmlns:a16="http://schemas.microsoft.com/office/drawing/2014/main" id="{2E6A8305-7803-4C56-5DC1-86127D747362}"/>
              </a:ext>
            </a:extLst>
          </p:cNvPr>
          <p:cNvSpPr/>
          <p:nvPr/>
        </p:nvSpPr>
        <p:spPr>
          <a:xfrm>
            <a:off x="3862383" y="2957262"/>
            <a:ext cx="3737987" cy="3125038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2" name="Прямоугольный треугольник 11">
            <a:extLst>
              <a:ext uri="{FF2B5EF4-FFF2-40B4-BE49-F238E27FC236}">
                <a16:creationId xmlns:a16="http://schemas.microsoft.com/office/drawing/2014/main" id="{39D828ED-F1CD-6C7F-CF4D-E34B3FEB4995}"/>
              </a:ext>
            </a:extLst>
          </p:cNvPr>
          <p:cNvSpPr/>
          <p:nvPr/>
        </p:nvSpPr>
        <p:spPr>
          <a:xfrm flipH="1">
            <a:off x="2608016" y="4821233"/>
            <a:ext cx="1245995" cy="1261067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8F1B707-9F00-A2A1-60D4-29E5678A319E}"/>
              </a:ext>
            </a:extLst>
          </p:cNvPr>
          <p:cNvSpPr/>
          <p:nvPr/>
        </p:nvSpPr>
        <p:spPr>
          <a:xfrm rot="2407537">
            <a:off x="7552950" y="3922300"/>
            <a:ext cx="707786" cy="2077936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5" name="Равнобедренный треугольник 14">
            <a:extLst>
              <a:ext uri="{FF2B5EF4-FFF2-40B4-BE49-F238E27FC236}">
                <a16:creationId xmlns:a16="http://schemas.microsoft.com/office/drawing/2014/main" id="{86A36CCE-EBCE-F093-D275-F609BA328DA4}"/>
              </a:ext>
            </a:extLst>
          </p:cNvPr>
          <p:cNvSpPr/>
          <p:nvPr/>
        </p:nvSpPr>
        <p:spPr>
          <a:xfrm rot="8242794">
            <a:off x="3603556" y="1658428"/>
            <a:ext cx="2421652" cy="204500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8D8DB059-4F3E-0AB4-6E75-B8646DD40C7E}"/>
              </a:ext>
            </a:extLst>
          </p:cNvPr>
          <p:cNvSpPr/>
          <p:nvPr/>
        </p:nvSpPr>
        <p:spPr>
          <a:xfrm rot="2758717" flipH="1">
            <a:off x="2810929" y="1617354"/>
            <a:ext cx="939637" cy="95117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7" name="Прямоугольный треугольник 16">
            <a:extLst>
              <a:ext uri="{FF2B5EF4-FFF2-40B4-BE49-F238E27FC236}">
                <a16:creationId xmlns:a16="http://schemas.microsoft.com/office/drawing/2014/main" id="{C29CE30E-F10E-D675-339A-DD8DE3C85335}"/>
              </a:ext>
            </a:extLst>
          </p:cNvPr>
          <p:cNvSpPr/>
          <p:nvPr/>
        </p:nvSpPr>
        <p:spPr>
          <a:xfrm rot="13742903">
            <a:off x="3894524" y="631474"/>
            <a:ext cx="939637" cy="95117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3689E423-07DF-4D5F-DECE-C4C44A5E35DF}"/>
              </a:ext>
            </a:extLst>
          </p:cNvPr>
          <p:cNvSpPr/>
          <p:nvPr/>
        </p:nvSpPr>
        <p:spPr>
          <a:xfrm>
            <a:off x="4108507" y="2447001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40731DE3-D537-09D1-246F-209C869FE915}"/>
              </a:ext>
            </a:extLst>
          </p:cNvPr>
          <p:cNvSpPr/>
          <p:nvPr/>
        </p:nvSpPr>
        <p:spPr>
          <a:xfrm>
            <a:off x="4522185" y="2050454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D2326F9F-33F7-EEBE-D27A-A0D9CA1BB2ED}"/>
              </a:ext>
            </a:extLst>
          </p:cNvPr>
          <p:cNvSpPr/>
          <p:nvPr/>
        </p:nvSpPr>
        <p:spPr>
          <a:xfrm>
            <a:off x="4644305" y="2156421"/>
            <a:ext cx="229437" cy="258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A9C0B8D6-F3FE-9EA6-35FF-609B8B3866F2}"/>
              </a:ext>
            </a:extLst>
          </p:cNvPr>
          <p:cNvSpPr/>
          <p:nvPr/>
        </p:nvSpPr>
        <p:spPr>
          <a:xfrm>
            <a:off x="4249623" y="2528542"/>
            <a:ext cx="229437" cy="258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473846C1-8334-E315-4ECF-5A8F9FE49112}"/>
              </a:ext>
            </a:extLst>
          </p:cNvPr>
          <p:cNvCxnSpPr/>
          <p:nvPr/>
        </p:nvCxnSpPr>
        <p:spPr>
          <a:xfrm flipV="1">
            <a:off x="5399781" y="2092941"/>
            <a:ext cx="331595" cy="5879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5FEA016B-F348-22B6-CAAE-18CB334F5CB6}"/>
              </a:ext>
            </a:extLst>
          </p:cNvPr>
          <p:cNvCxnSpPr>
            <a:cxnSpLocks/>
          </p:cNvCxnSpPr>
          <p:nvPr/>
        </p:nvCxnSpPr>
        <p:spPr>
          <a:xfrm flipV="1">
            <a:off x="5409490" y="2483805"/>
            <a:ext cx="388721" cy="3082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BCC30054-83DC-B578-0D1C-9B6A2A239192}"/>
              </a:ext>
            </a:extLst>
          </p:cNvPr>
          <p:cNvCxnSpPr>
            <a:cxnSpLocks/>
          </p:cNvCxnSpPr>
          <p:nvPr/>
        </p:nvCxnSpPr>
        <p:spPr>
          <a:xfrm flipV="1">
            <a:off x="5459780" y="2611221"/>
            <a:ext cx="634804" cy="25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Равнобедренный треугольник 24">
            <a:extLst>
              <a:ext uri="{FF2B5EF4-FFF2-40B4-BE49-F238E27FC236}">
                <a16:creationId xmlns:a16="http://schemas.microsoft.com/office/drawing/2014/main" id="{C456F57E-A2A3-CFFE-22ED-E05F670612BB}"/>
              </a:ext>
            </a:extLst>
          </p:cNvPr>
          <p:cNvSpPr/>
          <p:nvPr/>
        </p:nvSpPr>
        <p:spPr>
          <a:xfrm>
            <a:off x="8918185" y="3583584"/>
            <a:ext cx="2421652" cy="204500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6" name="Равнобедренный треугольник 25">
            <a:extLst>
              <a:ext uri="{FF2B5EF4-FFF2-40B4-BE49-F238E27FC236}">
                <a16:creationId xmlns:a16="http://schemas.microsoft.com/office/drawing/2014/main" id="{51DADCDF-60DC-D583-9E22-CB13375E083C}"/>
              </a:ext>
            </a:extLst>
          </p:cNvPr>
          <p:cNvSpPr/>
          <p:nvPr/>
        </p:nvSpPr>
        <p:spPr>
          <a:xfrm rot="14066792">
            <a:off x="8708963" y="2423234"/>
            <a:ext cx="1536624" cy="1858746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FCE9FE55-C51B-88FA-F2F0-DDD400C9C545}"/>
              </a:ext>
            </a:extLst>
          </p:cNvPr>
          <p:cNvSpPr/>
          <p:nvPr/>
        </p:nvSpPr>
        <p:spPr>
          <a:xfrm>
            <a:off x="8494129" y="3546972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B7326CC2-F03E-3CA7-6DF8-E9CD386D814C}"/>
              </a:ext>
            </a:extLst>
          </p:cNvPr>
          <p:cNvSpPr/>
          <p:nvPr/>
        </p:nvSpPr>
        <p:spPr>
          <a:xfrm rot="13407630">
            <a:off x="9651814" y="3220161"/>
            <a:ext cx="328262" cy="3324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AC5A8D79-08A7-FC34-CBF1-17A86F8A700A}"/>
              </a:ext>
            </a:extLst>
          </p:cNvPr>
          <p:cNvSpPr/>
          <p:nvPr/>
        </p:nvSpPr>
        <p:spPr>
          <a:xfrm rot="13407630">
            <a:off x="9715059" y="3321657"/>
            <a:ext cx="197245" cy="22479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629C35E3-4933-0873-9A59-C261C5BB4870}"/>
              </a:ext>
            </a:extLst>
          </p:cNvPr>
          <p:cNvSpPr/>
          <p:nvPr/>
        </p:nvSpPr>
        <p:spPr>
          <a:xfrm rot="13152403">
            <a:off x="9359598" y="2892292"/>
            <a:ext cx="328262" cy="3324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A0F0036C-D5E3-248A-2EB3-A844C2F40D21}"/>
              </a:ext>
            </a:extLst>
          </p:cNvPr>
          <p:cNvSpPr/>
          <p:nvPr/>
        </p:nvSpPr>
        <p:spPr>
          <a:xfrm rot="13152403">
            <a:off x="9422843" y="2993788"/>
            <a:ext cx="197245" cy="22479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CD34B467-8EAE-3010-DC59-A38DD24D19C9}"/>
              </a:ext>
            </a:extLst>
          </p:cNvPr>
          <p:cNvSpPr/>
          <p:nvPr/>
        </p:nvSpPr>
        <p:spPr>
          <a:xfrm>
            <a:off x="8918185" y="1203660"/>
            <a:ext cx="1334817" cy="11364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604BE6EC-F2EB-2530-73F3-D500B0C9628A}"/>
              </a:ext>
            </a:extLst>
          </p:cNvPr>
          <p:cNvSpPr/>
          <p:nvPr/>
        </p:nvSpPr>
        <p:spPr>
          <a:xfrm>
            <a:off x="10438681" y="2860959"/>
            <a:ext cx="1334817" cy="11364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7" name="Прямоугольный треугольник 36">
            <a:extLst>
              <a:ext uri="{FF2B5EF4-FFF2-40B4-BE49-F238E27FC236}">
                <a16:creationId xmlns:a16="http://schemas.microsoft.com/office/drawing/2014/main" id="{EC9813DA-96FA-C6E3-3762-A69EC65F3D21}"/>
              </a:ext>
            </a:extLst>
          </p:cNvPr>
          <p:cNvSpPr/>
          <p:nvPr/>
        </p:nvSpPr>
        <p:spPr>
          <a:xfrm flipH="1">
            <a:off x="9078409" y="4819533"/>
            <a:ext cx="790389" cy="72143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2" name="Прямоугольный треугольник 51">
            <a:extLst>
              <a:ext uri="{FF2B5EF4-FFF2-40B4-BE49-F238E27FC236}">
                <a16:creationId xmlns:a16="http://schemas.microsoft.com/office/drawing/2014/main" id="{44358E6A-9167-5C82-5ED8-6D9824DE8D95}"/>
              </a:ext>
            </a:extLst>
          </p:cNvPr>
          <p:cNvSpPr/>
          <p:nvPr/>
        </p:nvSpPr>
        <p:spPr>
          <a:xfrm>
            <a:off x="9962579" y="4822822"/>
            <a:ext cx="790389" cy="72143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3" name="Полилиния: фигура 52">
            <a:extLst>
              <a:ext uri="{FF2B5EF4-FFF2-40B4-BE49-F238E27FC236}">
                <a16:creationId xmlns:a16="http://schemas.microsoft.com/office/drawing/2014/main" id="{E6AED428-8654-D985-2450-F11B864C42C8}"/>
              </a:ext>
            </a:extLst>
          </p:cNvPr>
          <p:cNvSpPr/>
          <p:nvPr/>
        </p:nvSpPr>
        <p:spPr>
          <a:xfrm>
            <a:off x="10744163" y="4889395"/>
            <a:ext cx="1103678" cy="1366085"/>
          </a:xfrm>
          <a:custGeom>
            <a:avLst/>
            <a:gdLst>
              <a:gd name="connsiteX0" fmla="*/ 291402 w 1328550"/>
              <a:gd name="connsiteY0" fmla="*/ 130629 h 1155561"/>
              <a:gd name="connsiteX1" fmla="*/ 351692 w 1328550"/>
              <a:gd name="connsiteY1" fmla="*/ 70339 h 1155561"/>
              <a:gd name="connsiteX2" fmla="*/ 622997 w 1328550"/>
              <a:gd name="connsiteY2" fmla="*/ 0 h 1155561"/>
              <a:gd name="connsiteX3" fmla="*/ 854109 w 1328550"/>
              <a:gd name="connsiteY3" fmla="*/ 20097 h 1155561"/>
              <a:gd name="connsiteX4" fmla="*/ 934496 w 1328550"/>
              <a:gd name="connsiteY4" fmla="*/ 60290 h 1155561"/>
              <a:gd name="connsiteX5" fmla="*/ 1075173 w 1328550"/>
              <a:gd name="connsiteY5" fmla="*/ 150725 h 1155561"/>
              <a:gd name="connsiteX6" fmla="*/ 1145512 w 1328550"/>
              <a:gd name="connsiteY6" fmla="*/ 221064 h 1155561"/>
              <a:gd name="connsiteX7" fmla="*/ 1256044 w 1328550"/>
              <a:gd name="connsiteY7" fmla="*/ 361741 h 1155561"/>
              <a:gd name="connsiteX8" fmla="*/ 1306285 w 1328550"/>
              <a:gd name="connsiteY8" fmla="*/ 452176 h 1155561"/>
              <a:gd name="connsiteX9" fmla="*/ 1306285 w 1328550"/>
              <a:gd name="connsiteY9" fmla="*/ 773723 h 1155561"/>
              <a:gd name="connsiteX10" fmla="*/ 1235947 w 1328550"/>
              <a:gd name="connsiteY10" fmla="*/ 874207 h 1155561"/>
              <a:gd name="connsiteX11" fmla="*/ 914400 w 1328550"/>
              <a:gd name="connsiteY11" fmla="*/ 1145512 h 1155561"/>
              <a:gd name="connsiteX12" fmla="*/ 763674 w 1328550"/>
              <a:gd name="connsiteY12" fmla="*/ 1155561 h 1155561"/>
              <a:gd name="connsiteX13" fmla="*/ 673239 w 1328550"/>
              <a:gd name="connsiteY13" fmla="*/ 1145512 h 1155561"/>
              <a:gd name="connsiteX14" fmla="*/ 582804 w 1328550"/>
              <a:gd name="connsiteY14" fmla="*/ 1075174 h 1155561"/>
              <a:gd name="connsiteX15" fmla="*/ 401934 w 1328550"/>
              <a:gd name="connsiteY15" fmla="*/ 974690 h 1155561"/>
              <a:gd name="connsiteX16" fmla="*/ 301450 w 1328550"/>
              <a:gd name="connsiteY16" fmla="*/ 964642 h 1155561"/>
              <a:gd name="connsiteX17" fmla="*/ 50241 w 1328550"/>
              <a:gd name="connsiteY17" fmla="*/ 1045029 h 1155561"/>
              <a:gd name="connsiteX18" fmla="*/ 0 w 1328550"/>
              <a:gd name="connsiteY18" fmla="*/ 1125416 h 1155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328550" h="1155561">
                <a:moveTo>
                  <a:pt x="291402" y="130629"/>
                </a:moveTo>
                <a:cubicBezTo>
                  <a:pt x="311499" y="110532"/>
                  <a:pt x="326070" y="82638"/>
                  <a:pt x="351692" y="70339"/>
                </a:cubicBezTo>
                <a:cubicBezTo>
                  <a:pt x="468135" y="14447"/>
                  <a:pt x="516944" y="13258"/>
                  <a:pt x="622997" y="0"/>
                </a:cubicBezTo>
                <a:cubicBezTo>
                  <a:pt x="700034" y="6699"/>
                  <a:pt x="778190" y="5403"/>
                  <a:pt x="854109" y="20097"/>
                </a:cubicBezTo>
                <a:cubicBezTo>
                  <a:pt x="883522" y="25790"/>
                  <a:pt x="908933" y="44668"/>
                  <a:pt x="934496" y="60290"/>
                </a:cubicBezTo>
                <a:cubicBezTo>
                  <a:pt x="1137450" y="184317"/>
                  <a:pt x="965365" y="95822"/>
                  <a:pt x="1075173" y="150725"/>
                </a:cubicBezTo>
                <a:cubicBezTo>
                  <a:pt x="1098619" y="174171"/>
                  <a:pt x="1122949" y="196766"/>
                  <a:pt x="1145512" y="221064"/>
                </a:cubicBezTo>
                <a:cubicBezTo>
                  <a:pt x="1183050" y="261489"/>
                  <a:pt x="1226579" y="314597"/>
                  <a:pt x="1256044" y="361741"/>
                </a:cubicBezTo>
                <a:cubicBezTo>
                  <a:pt x="1274321" y="390984"/>
                  <a:pt x="1289538" y="422031"/>
                  <a:pt x="1306285" y="452176"/>
                </a:cubicBezTo>
                <a:cubicBezTo>
                  <a:pt x="1323442" y="572274"/>
                  <a:pt x="1346364" y="649032"/>
                  <a:pt x="1306285" y="773723"/>
                </a:cubicBezTo>
                <a:cubicBezTo>
                  <a:pt x="1293774" y="812647"/>
                  <a:pt x="1262936" y="843495"/>
                  <a:pt x="1235947" y="874207"/>
                </a:cubicBezTo>
                <a:cubicBezTo>
                  <a:pt x="1139891" y="983512"/>
                  <a:pt x="1063124" y="1115767"/>
                  <a:pt x="914400" y="1145512"/>
                </a:cubicBezTo>
                <a:cubicBezTo>
                  <a:pt x="865024" y="1155387"/>
                  <a:pt x="813916" y="1152211"/>
                  <a:pt x="763674" y="1155561"/>
                </a:cubicBezTo>
                <a:cubicBezTo>
                  <a:pt x="733529" y="1152211"/>
                  <a:pt x="700955" y="1157830"/>
                  <a:pt x="673239" y="1145512"/>
                </a:cubicBezTo>
                <a:cubicBezTo>
                  <a:pt x="638341" y="1130002"/>
                  <a:pt x="614322" y="1096739"/>
                  <a:pt x="582804" y="1075174"/>
                </a:cubicBezTo>
                <a:cubicBezTo>
                  <a:pt x="564992" y="1062987"/>
                  <a:pt x="434148" y="983639"/>
                  <a:pt x="401934" y="974690"/>
                </a:cubicBezTo>
                <a:cubicBezTo>
                  <a:pt x="369500" y="965681"/>
                  <a:pt x="334945" y="967991"/>
                  <a:pt x="301450" y="964642"/>
                </a:cubicBezTo>
                <a:cubicBezTo>
                  <a:pt x="181604" y="979623"/>
                  <a:pt x="134042" y="961227"/>
                  <a:pt x="50241" y="1045029"/>
                </a:cubicBezTo>
                <a:cubicBezTo>
                  <a:pt x="27898" y="1067373"/>
                  <a:pt x="0" y="1125416"/>
                  <a:pt x="0" y="112541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4" name="Блок-схема: задержка 53">
            <a:extLst>
              <a:ext uri="{FF2B5EF4-FFF2-40B4-BE49-F238E27FC236}">
                <a16:creationId xmlns:a16="http://schemas.microsoft.com/office/drawing/2014/main" id="{D3F49F7A-1E52-62F8-6BC1-C38630E1917D}"/>
              </a:ext>
            </a:extLst>
          </p:cNvPr>
          <p:cNvSpPr/>
          <p:nvPr/>
        </p:nvSpPr>
        <p:spPr>
          <a:xfrm rot="8123051">
            <a:off x="6653332" y="1657574"/>
            <a:ext cx="1375371" cy="1909308"/>
          </a:xfrm>
          <a:prstGeom prst="flowChartDela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5" name="Овал 54">
            <a:extLst>
              <a:ext uri="{FF2B5EF4-FFF2-40B4-BE49-F238E27FC236}">
                <a16:creationId xmlns:a16="http://schemas.microsoft.com/office/drawing/2014/main" id="{17F8F24F-A069-B619-086F-A98FEDF82634}"/>
              </a:ext>
            </a:extLst>
          </p:cNvPr>
          <p:cNvSpPr/>
          <p:nvPr/>
        </p:nvSpPr>
        <p:spPr>
          <a:xfrm>
            <a:off x="6925254" y="1883923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oiny 2.0" panose="020B0604020202020204" charset="0"/>
            </a:endParaRPr>
          </a:p>
        </p:txBody>
      </p:sp>
      <p:sp>
        <p:nvSpPr>
          <p:cNvPr id="56" name="Овал 55">
            <a:extLst>
              <a:ext uri="{FF2B5EF4-FFF2-40B4-BE49-F238E27FC236}">
                <a16:creationId xmlns:a16="http://schemas.microsoft.com/office/drawing/2014/main" id="{8931FF1F-2C1E-030F-7B51-3B3287D24AA3}"/>
              </a:ext>
            </a:extLst>
          </p:cNvPr>
          <p:cNvSpPr/>
          <p:nvPr/>
        </p:nvSpPr>
        <p:spPr>
          <a:xfrm>
            <a:off x="7849903" y="2651262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oiny 2.0" panose="020B0604020202020204" charset="0"/>
            </a:endParaRPr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id="{A743D004-CBCE-F7B3-EF4B-3457739FE5F6}"/>
              </a:ext>
            </a:extLst>
          </p:cNvPr>
          <p:cNvSpPr/>
          <p:nvPr/>
        </p:nvSpPr>
        <p:spPr>
          <a:xfrm>
            <a:off x="7159069" y="2847995"/>
            <a:ext cx="342691" cy="34269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id="{2E2AFA1C-0098-F3C9-8FD6-074BD5EB9B53}"/>
              </a:ext>
            </a:extLst>
          </p:cNvPr>
          <p:cNvSpPr/>
          <p:nvPr/>
        </p:nvSpPr>
        <p:spPr>
          <a:xfrm>
            <a:off x="6739948" y="2465575"/>
            <a:ext cx="273935" cy="27393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43A19F12-F521-EDDC-9E11-AA4CD9D99097}"/>
              </a:ext>
            </a:extLst>
          </p:cNvPr>
          <p:cNvSpPr/>
          <p:nvPr/>
        </p:nvSpPr>
        <p:spPr>
          <a:xfrm>
            <a:off x="7576584" y="436374"/>
            <a:ext cx="7809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ІШ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606036E1-4C20-1635-E39E-614EE4B6B24E}"/>
              </a:ext>
            </a:extLst>
          </p:cNvPr>
          <p:cNvSpPr/>
          <p:nvPr/>
        </p:nvSpPr>
        <p:spPr>
          <a:xfrm>
            <a:off x="8227371" y="5797297"/>
            <a:ext cx="1099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ШО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77CA3F5D-03E5-DD91-F4AF-6318FA6FAFD3}"/>
              </a:ext>
            </a:extLst>
          </p:cNvPr>
          <p:cNvSpPr/>
          <p:nvPr/>
        </p:nvSpPr>
        <p:spPr>
          <a:xfrm>
            <a:off x="4447524" y="2606352"/>
            <a:ext cx="9348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ШУ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65DC4A71-E295-27DD-7F6F-38CE676E3178}"/>
              </a:ext>
            </a:extLst>
          </p:cNvPr>
          <p:cNvSpPr/>
          <p:nvPr/>
        </p:nvSpPr>
        <p:spPr>
          <a:xfrm>
            <a:off x="4498618" y="4753133"/>
            <a:ext cx="10711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АШ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2CC38EC2-B68E-E387-BC4F-A630E0766E29}"/>
              </a:ext>
            </a:extLst>
          </p:cNvPr>
          <p:cNvSpPr/>
          <p:nvPr/>
        </p:nvSpPr>
        <p:spPr>
          <a:xfrm>
            <a:off x="2915611" y="5529532"/>
            <a:ext cx="9557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ШЕ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5C2B4484-3AC5-9E0A-CCDF-C41DD2FBC3E1}"/>
              </a:ext>
            </a:extLst>
          </p:cNvPr>
          <p:cNvSpPr/>
          <p:nvPr/>
        </p:nvSpPr>
        <p:spPr>
          <a:xfrm>
            <a:off x="9581659" y="4181509"/>
            <a:ext cx="10695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ШИ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6206B274-72EB-9756-F92A-8D5826D92F61}"/>
              </a:ext>
            </a:extLst>
          </p:cNvPr>
          <p:cNvSpPr/>
          <p:nvPr/>
        </p:nvSpPr>
        <p:spPr>
          <a:xfrm>
            <a:off x="7084477" y="5114247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C61D086B-578B-2A2C-02ED-4ED31914F54D}"/>
              </a:ext>
            </a:extLst>
          </p:cNvPr>
          <p:cNvSpPr/>
          <p:nvPr/>
        </p:nvSpPr>
        <p:spPr>
          <a:xfrm>
            <a:off x="2938001" y="2011292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9C75E1A2-6DB9-AFEF-061A-229E92885EA2}"/>
              </a:ext>
            </a:extLst>
          </p:cNvPr>
          <p:cNvSpPr/>
          <p:nvPr/>
        </p:nvSpPr>
        <p:spPr>
          <a:xfrm>
            <a:off x="4299840" y="793345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DF81711C-4845-3D80-6AC2-322E6A7682D6}"/>
              </a:ext>
            </a:extLst>
          </p:cNvPr>
          <p:cNvSpPr/>
          <p:nvPr/>
        </p:nvSpPr>
        <p:spPr>
          <a:xfrm>
            <a:off x="10528473" y="3077407"/>
            <a:ext cx="10711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ША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51914CF1-34B7-7042-A63E-81CA355B4F35}"/>
              </a:ext>
            </a:extLst>
          </p:cNvPr>
          <p:cNvSpPr/>
          <p:nvPr/>
        </p:nvSpPr>
        <p:spPr>
          <a:xfrm>
            <a:off x="9052509" y="1444125"/>
            <a:ext cx="1099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ОШ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93B6AB32-08EE-87E1-99C5-BB95F08C7D9D}"/>
              </a:ext>
            </a:extLst>
          </p:cNvPr>
          <p:cNvSpPr/>
          <p:nvPr/>
        </p:nvSpPr>
        <p:spPr>
          <a:xfrm rot="3251131">
            <a:off x="9500071" y="2597857"/>
            <a:ext cx="10198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ШУ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9E0A03B1-8975-9F31-42A9-FA21B650246C}"/>
              </a:ext>
            </a:extLst>
          </p:cNvPr>
          <p:cNvSpPr/>
          <p:nvPr/>
        </p:nvSpPr>
        <p:spPr>
          <a:xfrm>
            <a:off x="9354252" y="5073143"/>
            <a:ext cx="5966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56CF630-9B61-85E6-2AFA-00B33E494CD2}"/>
              </a:ext>
            </a:extLst>
          </p:cNvPr>
          <p:cNvSpPr/>
          <p:nvPr/>
        </p:nvSpPr>
        <p:spPr>
          <a:xfrm>
            <a:off x="9882690" y="5073204"/>
            <a:ext cx="5966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BA74483F-EBCB-9559-3D21-6A72EEB04AF4}"/>
              </a:ext>
            </a:extLst>
          </p:cNvPr>
          <p:cNvSpPr/>
          <p:nvPr/>
        </p:nvSpPr>
        <p:spPr>
          <a:xfrm>
            <a:off x="7004623" y="2216815"/>
            <a:ext cx="100700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ШО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594" y="646519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20980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DAEFF"/>
                                      </p:to>
                                    </p:animClr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DAEFF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4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57070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57070"/>
                                      </p:to>
                                    </p:animClr>
                                    <p:set>
                                      <p:cBhvr>
                                        <p:cTn id="16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CC00"/>
                                      </p:to>
                                    </p:animClr>
                                    <p:set>
                                      <p:cBhvr>
                                        <p:cTn id="17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CC00"/>
                                      </p:to>
                                    </p:animClr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CC00"/>
                                      </p:to>
                                    </p:animClr>
                                    <p:set>
                                      <p:cBhvr>
                                        <p:cTn id="18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CC00"/>
                                      </p:to>
                                    </p:animClr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</p:childTnLst>
        </p:cTn>
      </p:par>
    </p:tnLst>
    <p:bldLst>
      <p:bldP spid="5" grpId="0" animBg="1"/>
      <p:bldP spid="59" grpId="0"/>
      <p:bldP spid="60" grpId="0"/>
      <p:bldP spid="61" grpId="0"/>
      <p:bldP spid="62" grpId="0"/>
      <p:bldP spid="63" grpId="0"/>
      <p:bldP spid="68" grpId="0"/>
      <p:bldP spid="69" grpId="0"/>
      <p:bldP spid="70" grpId="0"/>
      <p:bldP spid="71" grpId="0"/>
      <p:bldP spid="72" grpId="0"/>
      <p:bldP spid="75" grpId="0"/>
      <p:bldP spid="122" grpId="0"/>
      <p:bldP spid="123" grpId="0"/>
      <p:bldP spid="124" grpId="0"/>
      <p:bldP spid="12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B2E54DE-904F-49FB-9269-D6518B424702}"/>
</file>

<file path=customXml/itemProps2.xml><?xml version="1.0" encoding="utf-8"?>
<ds:datastoreItem xmlns:ds="http://schemas.openxmlformats.org/officeDocument/2006/customXml" ds:itemID="{CE49C066-D064-4F60-88CB-B84675EC6576}"/>
</file>

<file path=customXml/itemProps3.xml><?xml version="1.0" encoding="utf-8"?>
<ds:datastoreItem xmlns:ds="http://schemas.openxmlformats.org/officeDocument/2006/customXml" ds:itemID="{FFB13946-AA56-497D-9701-552DEFA54792}"/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15</Words>
  <Application>Microsoft Office PowerPoint</Application>
  <PresentationFormat>Широкий екран</PresentationFormat>
  <Paragraphs>15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Coiny 2.0</vt:lpstr>
      <vt:lpstr>Тема Office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Администратор</dc:creator>
  <cp:lastModifiedBy>Nattaly.kostyuk84@gmail.com</cp:lastModifiedBy>
  <cp:revision>11</cp:revision>
  <dcterms:created xsi:type="dcterms:W3CDTF">2025-01-24T21:31:48Z</dcterms:created>
  <dcterms:modified xsi:type="dcterms:W3CDTF">2025-02-02T00:57:43Z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